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9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4241" r:id="rId4"/>
    <p:sldMasterId id="2147484162" r:id="rId5"/>
    <p:sldMasterId id="2147484256" r:id="rId6"/>
    <p:sldMasterId id="2147484265" r:id="rId7"/>
    <p:sldMasterId id="2147484273" r:id="rId8"/>
    <p:sldMasterId id="2147484281" r:id="rId9"/>
    <p:sldMasterId id="2147484289" r:id="rId10"/>
    <p:sldMasterId id="2147484297" r:id="rId11"/>
    <p:sldMasterId id="2147484313" r:id="rId12"/>
    <p:sldMasterId id="2147484321" r:id="rId13"/>
    <p:sldMasterId id="2147484366" r:id="rId14"/>
    <p:sldMasterId id="2147484392" r:id="rId15"/>
  </p:sldMasterIdLst>
  <p:notesMasterIdLst>
    <p:notesMasterId r:id="rId110"/>
  </p:notesMasterIdLst>
  <p:handoutMasterIdLst>
    <p:handoutMasterId r:id="rId111"/>
  </p:handoutMasterIdLst>
  <p:sldIdLst>
    <p:sldId id="259" r:id="rId16"/>
    <p:sldId id="256" r:id="rId17"/>
    <p:sldId id="257" r:id="rId18"/>
    <p:sldId id="258" r:id="rId19"/>
    <p:sldId id="260" r:id="rId20"/>
    <p:sldId id="261" r:id="rId21"/>
    <p:sldId id="262" r:id="rId22"/>
    <p:sldId id="266" r:id="rId23"/>
    <p:sldId id="267" r:id="rId24"/>
    <p:sldId id="268" r:id="rId25"/>
    <p:sldId id="269" r:id="rId26"/>
    <p:sldId id="270" r:id="rId27"/>
    <p:sldId id="272" r:id="rId28"/>
    <p:sldId id="273" r:id="rId29"/>
    <p:sldId id="274" r:id="rId30"/>
    <p:sldId id="276" r:id="rId31"/>
    <p:sldId id="277" r:id="rId32"/>
    <p:sldId id="278" r:id="rId33"/>
    <p:sldId id="279" r:id="rId34"/>
    <p:sldId id="280" r:id="rId35"/>
    <p:sldId id="360" r:id="rId36"/>
    <p:sldId id="282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4" r:id="rId104"/>
    <p:sldId id="355" r:id="rId105"/>
    <p:sldId id="356" r:id="rId106"/>
    <p:sldId id="357" r:id="rId107"/>
    <p:sldId id="358" r:id="rId108"/>
    <p:sldId id="359" r:id="rId109"/>
  </p:sldIdLst>
  <p:sldSz cx="9144000" cy="6858000" type="screen4x3"/>
  <p:notesSz cx="7010400" cy="9296400"/>
  <p:embeddedFontLst>
    <p:embeddedFont>
      <p:font typeface="Museo Sans For Dell" panose="02000000000000000000" pitchFamily="2" charset="0"/>
      <p:regular r:id="rId112"/>
      <p:bold r:id="rId113"/>
    </p:embeddedFont>
    <p:embeddedFont>
      <p:font typeface="Arial Black" panose="020B0A04020102020204" pitchFamily="34" charset="0"/>
      <p:bold r:id="rId114"/>
    </p:embeddedFont>
    <p:embeddedFont>
      <p:font typeface="Trebuchet MS" panose="020B0603020202020204" pitchFamily="34" charset="0"/>
      <p:regular r:id="rId115"/>
      <p:bold r:id="rId116"/>
      <p:italic r:id="rId117"/>
      <p:boldItalic r:id="rId118"/>
    </p:embeddedFont>
    <p:embeddedFont>
      <p:font typeface="MS PGothic" panose="020B0600070205080204" pitchFamily="34" charset="-128"/>
      <p:regular r:id="rId119"/>
    </p:embeddedFont>
    <p:embeddedFont>
      <p:font typeface="Museo Sans For Dell" panose="02000000000000000000" pitchFamily="2" charset="0"/>
      <p:regular r:id="rId112"/>
      <p:bold r:id="rId113"/>
    </p:embeddedFont>
    <p:embeddedFont>
      <p:font typeface="Museo For Dell" panose="02000000000000000000" pitchFamily="2" charset="0"/>
      <p:regular r:id="rId120"/>
      <p:bold r:id="rId121"/>
    </p:embeddedFont>
    <p:embeddedFont>
      <p:font typeface="Arial Unicode MS" panose="020B0604020202020204" pitchFamily="34" charset="-128"/>
      <p:regular r:id="rId122"/>
    </p:embeddedFont>
    <p:embeddedFont>
      <p:font typeface="Calibri" panose="020F0502020204030204" pitchFamily="34" charset="0"/>
      <p:regular r:id="rId123"/>
      <p:bold r:id="rId124"/>
      <p:italic r:id="rId125"/>
      <p:boldItalic r:id="rId126"/>
    </p:embeddedFont>
    <p:embeddedFont>
      <p:font typeface="Arial Bold" panose="020B0704020202020204" pitchFamily="34" charset="0"/>
      <p:bold r:id="rId127"/>
    </p:embeddedFont>
    <p:embeddedFont>
      <p:font typeface="MS PGothic" panose="020B0600070205080204" pitchFamily="34" charset="-128"/>
      <p:regular r:id="rId119"/>
    </p:embeddedFont>
  </p:embeddedFontLst>
  <p:custDataLst>
    <p:tags r:id="rId1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1">
          <p15:clr>
            <a:srgbClr val="A4A3A4"/>
          </p15:clr>
        </p15:guide>
        <p15:guide id="2" pos="5577">
          <p15:clr>
            <a:srgbClr val="A4A3A4"/>
          </p15:clr>
        </p15:guide>
        <p15:guide id="3" pos="2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47C"/>
    <a:srgbClr val="0085C3"/>
    <a:srgbClr val="AAAAAA"/>
    <a:srgbClr val="74CAC7"/>
    <a:srgbClr val="C82B67"/>
    <a:srgbClr val="6E2585"/>
    <a:srgbClr val="EEEEEE"/>
    <a:srgbClr val="F05B40"/>
    <a:srgbClr val="BAD80A"/>
    <a:srgbClr val="F79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951" autoAdjust="0"/>
  </p:normalViewPr>
  <p:slideViewPr>
    <p:cSldViewPr snapToGrid="0">
      <p:cViewPr varScale="1">
        <p:scale>
          <a:sx n="75" d="100"/>
          <a:sy n="75" d="100"/>
        </p:scale>
        <p:origin x="264" y="56"/>
      </p:cViewPr>
      <p:guideLst>
        <p:guide orient="horz" pos="4111"/>
        <p:guide pos="5577"/>
        <p:guide pos="2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362"/>
    </p:cViewPr>
  </p:sorterViewPr>
  <p:notesViewPr>
    <p:cSldViewPr snapToGrid="0">
      <p:cViewPr varScale="1">
        <p:scale>
          <a:sx n="84" d="100"/>
          <a:sy n="84" d="100"/>
        </p:scale>
        <p:origin x="-3756" y="-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117" Type="http://schemas.openxmlformats.org/officeDocument/2006/relationships/font" Target="fonts/font6.fntdata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font" Target="fonts/font1.fntdata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123" Type="http://schemas.openxmlformats.org/officeDocument/2006/relationships/font" Target="fonts/font12.fntdata"/><Relationship Id="rId128" Type="http://schemas.openxmlformats.org/officeDocument/2006/relationships/tags" Target="tags/tag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26" Type="http://schemas.openxmlformats.org/officeDocument/2006/relationships/font" Target="fonts/font15.fntdata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12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116" Type="http://schemas.openxmlformats.org/officeDocument/2006/relationships/font" Target="fonts/font5.fntdata"/><Relationship Id="rId124" Type="http://schemas.openxmlformats.org/officeDocument/2006/relationships/font" Target="fonts/font13.fntdata"/><Relationship Id="rId129" Type="http://schemas.openxmlformats.org/officeDocument/2006/relationships/presProps" Target="presProp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11" Type="http://schemas.openxmlformats.org/officeDocument/2006/relationships/handoutMaster" Target="handoutMasters/handoutMaster1.xml"/><Relationship Id="rId13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127" Type="http://schemas.openxmlformats.org/officeDocument/2006/relationships/font" Target="fonts/font16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122" Type="http://schemas.openxmlformats.org/officeDocument/2006/relationships/font" Target="fonts/font11.fntdata"/><Relationship Id="rId13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customXml" Target="../customXml/item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4.fntdata"/><Relationship Id="rId131" Type="http://schemas.openxmlformats.org/officeDocument/2006/relationships/theme" Target="theme/theme1.xml"/><Relationship Id="rId61" Type="http://schemas.openxmlformats.org/officeDocument/2006/relationships/slide" Target="slides/slide46.xml"/><Relationship Id="rId82" Type="http://schemas.openxmlformats.org/officeDocument/2006/relationships/slide" Target="slides/slide6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9.bin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8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9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uy%20Harrison\SkyDrive\ExaDataBook\Manuscript\SSDData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0.bin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AU"/>
              <a:t>Exadata vs Hadoop $$/TB (Hardware only)</a:t>
            </a: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Sheet2!$A$7</c:f>
              <c:strCache>
                <c:ptCount val="1"/>
                <c:pt idx="0">
                  <c:v>$/TB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Sheet2!$B$4:$C$4</c:f>
              <c:strCache>
                <c:ptCount val="2"/>
                <c:pt idx="0">
                  <c:v>Exadata</c:v>
                </c:pt>
                <c:pt idx="1">
                  <c:v>Hadoop</c:v>
                </c:pt>
              </c:strCache>
            </c:strRef>
          </c:cat>
          <c:val>
            <c:numRef>
              <c:f>Sheet2!$B$7:$C$7</c:f>
              <c:numCache>
                <c:formatCode>"$"#,##0</c:formatCode>
                <c:ptCount val="2"/>
                <c:pt idx="0">
                  <c:v>4910.7142857142844</c:v>
                </c:pt>
                <c:pt idx="1">
                  <c:v>750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72874984"/>
        <c:axId val="372869888"/>
      </c:barChart>
      <c:catAx>
        <c:axId val="37287498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372869888"/>
        <c:crosses val="autoZero"/>
        <c:auto val="1"/>
        <c:lblAlgn val="ctr"/>
        <c:lblOffset val="100"/>
        <c:noMultiLvlLbl val="0"/>
      </c:catAx>
      <c:valAx>
        <c:axId val="372869888"/>
        <c:scaling>
          <c:orientation val="minMax"/>
        </c:scaling>
        <c:delete val="0"/>
        <c:axPos val="b"/>
        <c:majorGridlines/>
        <c:numFmt formatCode="&quot;$&quot;#,##0" sourceLinked="1"/>
        <c:majorTickMark val="out"/>
        <c:minorTickMark val="none"/>
        <c:tickLblPos val="nextTo"/>
        <c:crossAx val="37287498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63500" cap="rnd" cmpd="sng" algn="ctr">
                <a:solidFill>
                  <a:schemeClr val="accent1">
                    <a:alpha val="25000"/>
                  </a:schemeClr>
                </a:solidFill>
                <a:round/>
              </a:ln>
              <a:effectLst/>
            </c:spPr>
            <c:trendlineType val="linear"/>
            <c:forward val="100"/>
            <c:dispRSqr val="0"/>
            <c:dispEq val="1"/>
            <c:trendlineLbl>
              <c:layout>
                <c:manualLayout>
                  <c:x val="7.8477691751627221E-3"/>
                  <c:y val="0.2804033899927010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Sheet1!$A$2:$A$77</c:f>
              <c:numCache>
                <c:formatCode>General</c:formatCode>
                <c:ptCount val="76"/>
                <c:pt idx="0">
                  <c:v>13</c:v>
                </c:pt>
                <c:pt idx="1">
                  <c:v>54</c:v>
                </c:pt>
                <c:pt idx="2">
                  <c:v>20</c:v>
                </c:pt>
                <c:pt idx="3">
                  <c:v>29</c:v>
                </c:pt>
                <c:pt idx="4">
                  <c:v>23</c:v>
                </c:pt>
                <c:pt idx="5">
                  <c:v>81</c:v>
                </c:pt>
                <c:pt idx="6">
                  <c:v>51</c:v>
                </c:pt>
                <c:pt idx="7">
                  <c:v>32</c:v>
                </c:pt>
                <c:pt idx="8">
                  <c:v>66</c:v>
                </c:pt>
                <c:pt idx="9">
                  <c:v>90</c:v>
                </c:pt>
                <c:pt idx="10">
                  <c:v>33</c:v>
                </c:pt>
                <c:pt idx="11">
                  <c:v>56</c:v>
                </c:pt>
                <c:pt idx="12">
                  <c:v>69</c:v>
                </c:pt>
                <c:pt idx="13">
                  <c:v>9</c:v>
                </c:pt>
                <c:pt idx="14">
                  <c:v>15</c:v>
                </c:pt>
                <c:pt idx="15">
                  <c:v>50</c:v>
                </c:pt>
                <c:pt idx="16">
                  <c:v>96</c:v>
                </c:pt>
                <c:pt idx="17">
                  <c:v>88</c:v>
                </c:pt>
                <c:pt idx="18">
                  <c:v>24</c:v>
                </c:pt>
                <c:pt idx="19">
                  <c:v>77</c:v>
                </c:pt>
                <c:pt idx="20">
                  <c:v>10</c:v>
                </c:pt>
                <c:pt idx="21">
                  <c:v>30</c:v>
                </c:pt>
                <c:pt idx="22">
                  <c:v>61</c:v>
                </c:pt>
                <c:pt idx="23">
                  <c:v>100</c:v>
                </c:pt>
                <c:pt idx="24">
                  <c:v>22</c:v>
                </c:pt>
                <c:pt idx="25">
                  <c:v>67</c:v>
                </c:pt>
                <c:pt idx="26">
                  <c:v>91</c:v>
                </c:pt>
                <c:pt idx="27">
                  <c:v>5</c:v>
                </c:pt>
                <c:pt idx="28">
                  <c:v>76</c:v>
                </c:pt>
                <c:pt idx="29">
                  <c:v>53</c:v>
                </c:pt>
                <c:pt idx="30">
                  <c:v>99</c:v>
                </c:pt>
                <c:pt idx="31">
                  <c:v>39</c:v>
                </c:pt>
                <c:pt idx="32">
                  <c:v>21</c:v>
                </c:pt>
                <c:pt idx="33">
                  <c:v>47</c:v>
                </c:pt>
                <c:pt idx="34">
                  <c:v>99</c:v>
                </c:pt>
                <c:pt idx="35">
                  <c:v>63</c:v>
                </c:pt>
                <c:pt idx="36">
                  <c:v>38</c:v>
                </c:pt>
                <c:pt idx="37">
                  <c:v>42</c:v>
                </c:pt>
                <c:pt idx="38">
                  <c:v>85</c:v>
                </c:pt>
                <c:pt idx="39">
                  <c:v>42</c:v>
                </c:pt>
                <c:pt idx="40">
                  <c:v>40</c:v>
                </c:pt>
                <c:pt idx="41">
                  <c:v>48</c:v>
                </c:pt>
                <c:pt idx="42">
                  <c:v>92</c:v>
                </c:pt>
                <c:pt idx="43">
                  <c:v>86</c:v>
                </c:pt>
                <c:pt idx="44">
                  <c:v>15</c:v>
                </c:pt>
                <c:pt idx="45">
                  <c:v>90</c:v>
                </c:pt>
                <c:pt idx="46">
                  <c:v>17</c:v>
                </c:pt>
                <c:pt idx="47">
                  <c:v>52</c:v>
                </c:pt>
                <c:pt idx="48">
                  <c:v>99</c:v>
                </c:pt>
                <c:pt idx="49">
                  <c:v>65</c:v>
                </c:pt>
                <c:pt idx="50">
                  <c:v>95</c:v>
                </c:pt>
                <c:pt idx="51">
                  <c:v>64</c:v>
                </c:pt>
                <c:pt idx="52">
                  <c:v>54</c:v>
                </c:pt>
                <c:pt idx="53">
                  <c:v>66</c:v>
                </c:pt>
                <c:pt idx="54">
                  <c:v>23</c:v>
                </c:pt>
                <c:pt idx="55">
                  <c:v>6</c:v>
                </c:pt>
                <c:pt idx="56">
                  <c:v>29</c:v>
                </c:pt>
                <c:pt idx="57">
                  <c:v>58</c:v>
                </c:pt>
                <c:pt idx="58">
                  <c:v>93</c:v>
                </c:pt>
                <c:pt idx="59">
                  <c:v>41</c:v>
                </c:pt>
                <c:pt idx="60">
                  <c:v>68</c:v>
                </c:pt>
                <c:pt idx="61">
                  <c:v>88</c:v>
                </c:pt>
                <c:pt idx="62">
                  <c:v>33</c:v>
                </c:pt>
                <c:pt idx="63">
                  <c:v>42</c:v>
                </c:pt>
                <c:pt idx="64">
                  <c:v>95</c:v>
                </c:pt>
                <c:pt idx="65">
                  <c:v>84</c:v>
                </c:pt>
                <c:pt idx="66">
                  <c:v>61</c:v>
                </c:pt>
                <c:pt idx="67">
                  <c:v>62</c:v>
                </c:pt>
                <c:pt idx="68">
                  <c:v>76</c:v>
                </c:pt>
                <c:pt idx="69">
                  <c:v>4</c:v>
                </c:pt>
                <c:pt idx="70">
                  <c:v>63</c:v>
                </c:pt>
                <c:pt idx="71">
                  <c:v>38</c:v>
                </c:pt>
                <c:pt idx="72">
                  <c:v>63</c:v>
                </c:pt>
                <c:pt idx="73">
                  <c:v>86</c:v>
                </c:pt>
                <c:pt idx="74">
                  <c:v>30</c:v>
                </c:pt>
                <c:pt idx="75">
                  <c:v>76</c:v>
                </c:pt>
              </c:numCache>
            </c:numRef>
          </c:xVal>
          <c:yVal>
            <c:numRef>
              <c:f>Sheet1!$B$2:$B$77</c:f>
              <c:numCache>
                <c:formatCode>General</c:formatCode>
                <c:ptCount val="76"/>
                <c:pt idx="0">
                  <c:v>6.7017382530077185</c:v>
                </c:pt>
                <c:pt idx="1">
                  <c:v>78.694389496782946</c:v>
                </c:pt>
                <c:pt idx="2">
                  <c:v>28.245055643154664</c:v>
                </c:pt>
                <c:pt idx="3">
                  <c:v>29.660351770727345</c:v>
                </c:pt>
                <c:pt idx="4">
                  <c:v>22.44680520237813</c:v>
                </c:pt>
                <c:pt idx="5">
                  <c:v>68.177950056853888</c:v>
                </c:pt>
                <c:pt idx="6">
                  <c:v>60.919586161727267</c:v>
                </c:pt>
                <c:pt idx="7">
                  <c:v>11.156094829562434</c:v>
                </c:pt>
                <c:pt idx="8">
                  <c:v>72.88061732026793</c:v>
                </c:pt>
                <c:pt idx="9">
                  <c:v>74.409741859317919</c:v>
                </c:pt>
                <c:pt idx="10">
                  <c:v>46.858088395358571</c:v>
                </c:pt>
                <c:pt idx="11">
                  <c:v>53.357318624904693</c:v>
                </c:pt>
                <c:pt idx="12">
                  <c:v>58.676181968950139</c:v>
                </c:pt>
                <c:pt idx="13">
                  <c:v>3.9220189414443274</c:v>
                </c:pt>
                <c:pt idx="14">
                  <c:v>15.216477113222666</c:v>
                </c:pt>
                <c:pt idx="15">
                  <c:v>47.959386252678208</c:v>
                </c:pt>
                <c:pt idx="16">
                  <c:v>101.90079063290216</c:v>
                </c:pt>
                <c:pt idx="17">
                  <c:v>75.93052196454677</c:v>
                </c:pt>
                <c:pt idx="18">
                  <c:v>19.124980172685337</c:v>
                </c:pt>
                <c:pt idx="19">
                  <c:v>74.875389511101417</c:v>
                </c:pt>
                <c:pt idx="20">
                  <c:v>15.081422310286044</c:v>
                </c:pt>
                <c:pt idx="21">
                  <c:v>37.436219583968274</c:v>
                </c:pt>
                <c:pt idx="22">
                  <c:v>56.450197462345116</c:v>
                </c:pt>
                <c:pt idx="23">
                  <c:v>86.409156008452285</c:v>
                </c:pt>
                <c:pt idx="24">
                  <c:v>25.414652582168159</c:v>
                </c:pt>
                <c:pt idx="25">
                  <c:v>75.59508569322827</c:v>
                </c:pt>
                <c:pt idx="26">
                  <c:v>69.432914927946086</c:v>
                </c:pt>
                <c:pt idx="27">
                  <c:v>-11.091979040181073</c:v>
                </c:pt>
                <c:pt idx="28">
                  <c:v>88.359043159420025</c:v>
                </c:pt>
                <c:pt idx="29">
                  <c:v>41.540727578893232</c:v>
                </c:pt>
                <c:pt idx="30">
                  <c:v>92.760480474409292</c:v>
                </c:pt>
                <c:pt idx="31">
                  <c:v>43.056950552931276</c:v>
                </c:pt>
                <c:pt idx="32">
                  <c:v>11.001340556630078</c:v>
                </c:pt>
                <c:pt idx="33">
                  <c:v>37.732065119743567</c:v>
                </c:pt>
                <c:pt idx="34">
                  <c:v>85.174285972266176</c:v>
                </c:pt>
                <c:pt idx="35">
                  <c:v>49.118698777748087</c:v>
                </c:pt>
                <c:pt idx="36">
                  <c:v>38.91535288622903</c:v>
                </c:pt>
                <c:pt idx="37">
                  <c:v>44.770421236487635</c:v>
                </c:pt>
                <c:pt idx="38">
                  <c:v>81.030808945780279</c:v>
                </c:pt>
                <c:pt idx="39">
                  <c:v>36.844527740516902</c:v>
                </c:pt>
                <c:pt idx="40">
                  <c:v>47.445911295440844</c:v>
                </c:pt>
                <c:pt idx="41">
                  <c:v>51.271736040866784</c:v>
                </c:pt>
                <c:pt idx="42">
                  <c:v>100.94679421648704</c:v>
                </c:pt>
                <c:pt idx="43">
                  <c:v>87.877120742584054</c:v>
                </c:pt>
                <c:pt idx="44">
                  <c:v>21.355515251463935</c:v>
                </c:pt>
                <c:pt idx="45">
                  <c:v>82.707181164226</c:v>
                </c:pt>
                <c:pt idx="46">
                  <c:v>19.389727737438822</c:v>
                </c:pt>
                <c:pt idx="47">
                  <c:v>59.475475233759255</c:v>
                </c:pt>
                <c:pt idx="48">
                  <c:v>108.73535752766745</c:v>
                </c:pt>
                <c:pt idx="49">
                  <c:v>68.594069807171493</c:v>
                </c:pt>
                <c:pt idx="50">
                  <c:v>93.563340980910837</c:v>
                </c:pt>
                <c:pt idx="51">
                  <c:v>67.977506608295329</c:v>
                </c:pt>
                <c:pt idx="52">
                  <c:v>58.215255813580583</c:v>
                </c:pt>
                <c:pt idx="53">
                  <c:v>43.043439132600575</c:v>
                </c:pt>
                <c:pt idx="54">
                  <c:v>20.781025694057551</c:v>
                </c:pt>
                <c:pt idx="55">
                  <c:v>9.5777206755765025</c:v>
                </c:pt>
                <c:pt idx="56">
                  <c:v>20.866093883656191</c:v>
                </c:pt>
                <c:pt idx="57">
                  <c:v>46.743630248912538</c:v>
                </c:pt>
                <c:pt idx="58">
                  <c:v>89.489478105845606</c:v>
                </c:pt>
                <c:pt idx="59">
                  <c:v>26.131029255332223</c:v>
                </c:pt>
                <c:pt idx="60">
                  <c:v>74.836168677900261</c:v>
                </c:pt>
                <c:pt idx="61">
                  <c:v>88.760781443201267</c:v>
                </c:pt>
                <c:pt idx="62">
                  <c:v>32.42588240627591</c:v>
                </c:pt>
                <c:pt idx="63">
                  <c:v>48.86889417769509</c:v>
                </c:pt>
                <c:pt idx="64">
                  <c:v>107.64855697179307</c:v>
                </c:pt>
                <c:pt idx="65">
                  <c:v>101.41865441454887</c:v>
                </c:pt>
                <c:pt idx="66">
                  <c:v>53.019233144334969</c:v>
                </c:pt>
                <c:pt idx="67">
                  <c:v>70.257358761908819</c:v>
                </c:pt>
                <c:pt idx="68">
                  <c:v>73.330367134071551</c:v>
                </c:pt>
                <c:pt idx="69">
                  <c:v>-5.6055616434091249</c:v>
                </c:pt>
                <c:pt idx="70">
                  <c:v>70.478016514370466</c:v>
                </c:pt>
                <c:pt idx="71">
                  <c:v>53.736726545453692</c:v>
                </c:pt>
                <c:pt idx="72">
                  <c:v>59.309676501277444</c:v>
                </c:pt>
                <c:pt idx="73">
                  <c:v>75.003859169852916</c:v>
                </c:pt>
                <c:pt idx="74">
                  <c:v>44.718866971787619</c:v>
                </c:pt>
                <c:pt idx="75">
                  <c:v>75.408654641738423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5460600"/>
        <c:axId val="375455896"/>
      </c:scatterChart>
      <c:valAx>
        <c:axId val="375460600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455896"/>
        <c:crosses val="autoZero"/>
        <c:crossBetween val="midCat"/>
      </c:valAx>
      <c:valAx>
        <c:axId val="3754558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460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239242821920012"/>
          <c:y val="3.3340892071388219E-2"/>
          <c:w val="0.83990551181102358"/>
          <c:h val="0.793582763020979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Pct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4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IO Rate</c:v>
                </c:pt>
                <c:pt idx="1">
                  <c:v>Disk Capacity</c:v>
                </c:pt>
                <c:pt idx="2">
                  <c:v>IO/Capacity</c:v>
                </c:pt>
                <c:pt idx="3">
                  <c:v>CPU</c:v>
                </c:pt>
                <c:pt idx="4">
                  <c:v>IO/CPU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259.52045133991538</c:v>
                </c:pt>
                <c:pt idx="1">
                  <c:v>1634.8773841961852</c:v>
                </c:pt>
                <c:pt idx="2">
                  <c:v>-629.96090510602949</c:v>
                </c:pt>
                <c:pt idx="3">
                  <c:v>1013.3333333333335</c:v>
                </c:pt>
                <c:pt idx="4">
                  <c:v>-390.46376811594206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78628304"/>
        <c:axId val="378631048"/>
      </c:barChart>
      <c:catAx>
        <c:axId val="37862830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low"/>
        <c:crossAx val="378631048"/>
        <c:crossesAt val="0"/>
        <c:auto val="1"/>
        <c:lblAlgn val="ctr"/>
        <c:lblOffset val="100"/>
        <c:noMultiLvlLbl val="0"/>
      </c:catAx>
      <c:valAx>
        <c:axId val="378631048"/>
        <c:scaling>
          <c:orientation val="minMax"/>
        </c:scaling>
        <c:delete val="0"/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AU"/>
                  <a:t>%age change</a:t>
                </a:r>
              </a:p>
            </c:rich>
          </c:tx>
          <c:layout/>
          <c:overlay val="0"/>
        </c:title>
        <c:numFmt formatCode="#,##0" sourceLinked="1"/>
        <c:majorTickMark val="out"/>
        <c:minorTickMark val="none"/>
        <c:tickLblPos val="low"/>
        <c:crossAx val="378628304"/>
        <c:crossesAt val="1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microseconds</c:v>
                </c:pt>
              </c:strCache>
            </c:strRef>
          </c:tx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Magnetic Disk</c:v>
                </c:pt>
                <c:pt idx="1">
                  <c:v>SSD SATA Flash</c:v>
                </c:pt>
                <c:pt idx="2">
                  <c:v>SSD PCI flash</c:v>
                </c:pt>
                <c:pt idx="3">
                  <c:v>SSD DDR-RAM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</c:v>
                </c:pt>
                <c:pt idx="1">
                  <c:v>80</c:v>
                </c:pt>
                <c:pt idx="2">
                  <c:v>25</c:v>
                </c:pt>
                <c:pt idx="3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Magnetic Disk</c:v>
                </c:pt>
                <c:pt idx="1">
                  <c:v>SSD SATA Flash</c:v>
                </c:pt>
                <c:pt idx="2">
                  <c:v>SSD PCI flash</c:v>
                </c:pt>
                <c:pt idx="3">
                  <c:v>SSD DDR-RAM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Magnetic Disk</c:v>
                </c:pt>
                <c:pt idx="1">
                  <c:v>SSD SATA Flash</c:v>
                </c:pt>
                <c:pt idx="2">
                  <c:v>SSD PCI flash</c:v>
                </c:pt>
                <c:pt idx="3">
                  <c:v>SSD DDR-RAM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78631440"/>
        <c:axId val="378632616"/>
      </c:barChart>
      <c:catAx>
        <c:axId val="3786314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78632616"/>
        <c:crosses val="autoZero"/>
        <c:auto val="1"/>
        <c:lblAlgn val="ctr"/>
        <c:lblOffset val="100"/>
        <c:noMultiLvlLbl val="0"/>
      </c:catAx>
      <c:valAx>
        <c:axId val="37863261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799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AU" dirty="0" smtClean="0"/>
                  <a:t>Seek time (us)</a:t>
                </a:r>
                <a:endParaRPr lang="en-AU" dirty="0"/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crossAx val="378631440"/>
        <c:crosses val="autoZero"/>
        <c:crossBetween val="between"/>
      </c:valAx>
      <c:spPr>
        <a:noFill/>
        <a:ln w="25388">
          <a:noFill/>
        </a:ln>
      </c:spPr>
    </c:plotArea>
    <c:plotVisOnly val="1"/>
    <c:dispBlanksAs val="gap"/>
    <c:showDLblsOverMax val="0"/>
  </c:chart>
  <c:txPr>
    <a:bodyPr/>
    <a:lstStyle/>
    <a:p>
      <a:pPr>
        <a:defRPr sz="1799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HDD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0.35</c:v>
                </c:pt>
                <c:pt idx="1">
                  <c:v>0.28000000000000003</c:v>
                </c:pt>
                <c:pt idx="2">
                  <c:v>0.21</c:v>
                </c:pt>
                <c:pt idx="3">
                  <c:v>0.17</c:v>
                </c:pt>
                <c:pt idx="4">
                  <c:v>0.13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MLC SDD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2.9</c:v>
                </c:pt>
                <c:pt idx="1">
                  <c:v>2.2000000000000002</c:v>
                </c:pt>
                <c:pt idx="2">
                  <c:v>1.7</c:v>
                </c:pt>
                <c:pt idx="3">
                  <c:v>1.3</c:v>
                </c:pt>
                <c:pt idx="4">
                  <c:v>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SLC SSD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10</c:v>
                </c:pt>
                <c:pt idx="1">
                  <c:v>7.4</c:v>
                </c:pt>
                <c:pt idx="2">
                  <c:v>5.3</c:v>
                </c:pt>
                <c:pt idx="3">
                  <c:v>3.2</c:v>
                </c:pt>
                <c:pt idx="4">
                  <c:v>2.2999999999999998</c:v>
                </c:pt>
              </c:numCache>
            </c:numRef>
          </c:yVal>
          <c:smooth val="1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378622424"/>
        <c:axId val="381251560"/>
      </c:scatterChart>
      <c:valAx>
        <c:axId val="378622424"/>
        <c:scaling>
          <c:orientation val="minMax"/>
          <c:max val="2015"/>
          <c:min val="201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251560"/>
        <c:crosses val="autoZero"/>
        <c:crossBetween val="midCat"/>
        <c:majorUnit val="1"/>
      </c:valAx>
      <c:valAx>
        <c:axId val="381251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$$/GB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622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253658316960727"/>
          <c:y val="3.1222851819742454E-2"/>
          <c:w val="0.85779283031200193"/>
          <c:h val="0.8726246215318775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HDD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0.35</c:v>
                </c:pt>
                <c:pt idx="1">
                  <c:v>0.28000000000000003</c:v>
                </c:pt>
                <c:pt idx="2">
                  <c:v>0.21</c:v>
                </c:pt>
                <c:pt idx="3">
                  <c:v>0.17</c:v>
                </c:pt>
                <c:pt idx="4">
                  <c:v>0.13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MLC SDD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2.9</c:v>
                </c:pt>
                <c:pt idx="1">
                  <c:v>2.2000000000000002</c:v>
                </c:pt>
                <c:pt idx="2">
                  <c:v>1.7</c:v>
                </c:pt>
                <c:pt idx="3">
                  <c:v>1.3</c:v>
                </c:pt>
                <c:pt idx="4">
                  <c:v>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SLC SSD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10</c:v>
                </c:pt>
                <c:pt idx="1">
                  <c:v>7.4</c:v>
                </c:pt>
                <c:pt idx="2">
                  <c:v>5.3</c:v>
                </c:pt>
                <c:pt idx="3">
                  <c:v>3.2</c:v>
                </c:pt>
                <c:pt idx="4">
                  <c:v>2.2999999999999998</c:v>
                </c:pt>
              </c:numCache>
            </c:numRef>
          </c:yVal>
          <c:smooth val="1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381259400"/>
        <c:axId val="381253128"/>
      </c:scatterChart>
      <c:valAx>
        <c:axId val="381259400"/>
        <c:scaling>
          <c:orientation val="minMax"/>
          <c:max val="2015"/>
          <c:min val="201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253128"/>
        <c:crosses val="autoZero"/>
        <c:crossBetween val="midCat"/>
        <c:majorUnit val="1"/>
      </c:valAx>
      <c:valAx>
        <c:axId val="38125312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$$/GB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259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'Price Compare'!$J$1</c:f>
              <c:strCache>
                <c:ptCount val="1"/>
                <c:pt idx="0">
                  <c:v>Dollar/IOP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'Price Compare'!$B$2:$B$6</c:f>
              <c:strCache>
                <c:ptCount val="5"/>
                <c:pt idx="0">
                  <c:v>Capacity HDD</c:v>
                </c:pt>
                <c:pt idx="1">
                  <c:v>Performance HDD</c:v>
                </c:pt>
                <c:pt idx="2">
                  <c:v>SATA SSD</c:v>
                </c:pt>
                <c:pt idx="3">
                  <c:v>MLC PCI SSD</c:v>
                </c:pt>
                <c:pt idx="4">
                  <c:v>PCI SLC SSD</c:v>
                </c:pt>
              </c:strCache>
            </c:strRef>
          </c:cat>
          <c:val>
            <c:numRef>
              <c:f>'Price Compare'!$J$2:$J$6</c:f>
              <c:numCache>
                <c:formatCode>#,##0.00</c:formatCode>
                <c:ptCount val="5"/>
                <c:pt idx="0">
                  <c:v>1.2665</c:v>
                </c:pt>
                <c:pt idx="1">
                  <c:v>0.5</c:v>
                </c:pt>
                <c:pt idx="2">
                  <c:v>4.9347368421052633E-2</c:v>
                </c:pt>
                <c:pt idx="3">
                  <c:v>0.11834558823529412</c:v>
                </c:pt>
                <c:pt idx="4">
                  <c:v>5.9611111111111108E-2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88750856"/>
        <c:axId val="288754776"/>
      </c:barChart>
      <c:barChart>
        <c:barDir val="bar"/>
        <c:grouping val="clustered"/>
        <c:varyColors val="0"/>
        <c:ser>
          <c:idx val="1"/>
          <c:order val="1"/>
          <c:tx>
            <c:strRef>
              <c:f>'Price Compare'!$K$1</c:f>
              <c:strCache>
                <c:ptCount val="1"/>
                <c:pt idx="0">
                  <c:v>Dollar/GB</c:v>
                </c:pt>
              </c:strCache>
            </c:strRef>
          </c:tx>
          <c:invertIfNegative val="0"/>
          <c:dLbls>
            <c:dLbl>
              <c:idx val="2"/>
              <c:layout>
                <c:manualLayout>
                  <c:x val="1.0869565217391349E-2"/>
                  <c:y val="-3.52733686067020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'Price Compare'!$B$2:$B$6</c:f>
              <c:strCache>
                <c:ptCount val="5"/>
                <c:pt idx="0">
                  <c:v>Capacity HDD</c:v>
                </c:pt>
                <c:pt idx="1">
                  <c:v>Performance HDD</c:v>
                </c:pt>
                <c:pt idx="2">
                  <c:v>SATA SSD</c:v>
                </c:pt>
                <c:pt idx="3">
                  <c:v>MLC PCI SSD</c:v>
                </c:pt>
                <c:pt idx="4">
                  <c:v>PCI SLC SSD</c:v>
                </c:pt>
              </c:strCache>
            </c:strRef>
          </c:cat>
          <c:val>
            <c:numRef>
              <c:f>'Price Compare'!$K$2:$K$6</c:f>
              <c:numCache>
                <c:formatCode>#,##0.00</c:formatCode>
                <c:ptCount val="5"/>
                <c:pt idx="0">
                  <c:v>3.6376953125E-2</c:v>
                </c:pt>
                <c:pt idx="1">
                  <c:v>0.83333333333333337</c:v>
                </c:pt>
                <c:pt idx="2">
                  <c:v>2.93</c:v>
                </c:pt>
                <c:pt idx="3">
                  <c:v>13.4125</c:v>
                </c:pt>
                <c:pt idx="4">
                  <c:v>26.824999999999999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80"/>
        <c:axId val="288756344"/>
        <c:axId val="288753600"/>
      </c:barChart>
      <c:catAx>
        <c:axId val="28875085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88754776"/>
        <c:crosses val="autoZero"/>
        <c:auto val="1"/>
        <c:lblAlgn val="ctr"/>
        <c:lblOffset val="100"/>
        <c:noMultiLvlLbl val="0"/>
      </c:catAx>
      <c:valAx>
        <c:axId val="288754776"/>
        <c:scaling>
          <c:orientation val="minMax"/>
        </c:scaling>
        <c:delete val="0"/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Dollar/IO</a:t>
                </a:r>
              </a:p>
            </c:rich>
          </c:tx>
          <c:overlay val="0"/>
        </c:title>
        <c:numFmt formatCode="#,##0.00" sourceLinked="1"/>
        <c:majorTickMark val="out"/>
        <c:minorTickMark val="none"/>
        <c:tickLblPos val="nextTo"/>
        <c:crossAx val="288750856"/>
        <c:crosses val="autoZero"/>
        <c:crossBetween val="between"/>
      </c:valAx>
      <c:valAx>
        <c:axId val="288753600"/>
        <c:scaling>
          <c:orientation val="minMax"/>
        </c:scaling>
        <c:delete val="0"/>
        <c:axPos val="t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Dollar/GB</a:t>
                </a:r>
              </a:p>
            </c:rich>
          </c:tx>
          <c:overlay val="0"/>
        </c:title>
        <c:numFmt formatCode="#,##0.00" sourceLinked="1"/>
        <c:majorTickMark val="out"/>
        <c:minorTickMark val="none"/>
        <c:tickLblPos val="nextTo"/>
        <c:crossAx val="288756344"/>
        <c:crosses val="max"/>
        <c:crossBetween val="between"/>
      </c:valAx>
      <c:catAx>
        <c:axId val="2887563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288753600"/>
        <c:crosses val="autoZero"/>
        <c:auto val="1"/>
        <c:lblAlgn val="ctr"/>
        <c:lblOffset val="100"/>
        <c:noMultiLvlLbl val="0"/>
      </c:cat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0193490946040449"/>
          <c:y val="3.5685329472404111E-2"/>
          <c:w val="0.62931013825037363"/>
          <c:h val="0.760370471463088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'random reads'!$G$1</c:f>
              <c:strCache>
                <c:ptCount val="1"/>
                <c:pt idx="0">
                  <c:v>CPU</c:v>
                </c:pt>
              </c:strCache>
            </c:strRef>
          </c:tx>
          <c:invertIfNegative val="0"/>
          <c:cat>
            <c:strRef>
              <c:f>'random reads'!$F$2:$F$4</c:f>
              <c:strCache>
                <c:ptCount val="3"/>
                <c:pt idx="0">
                  <c:v>SAS disk, no flash cache</c:v>
                </c:pt>
                <c:pt idx="1">
                  <c:v>SAS disk, flash cache</c:v>
                </c:pt>
                <c:pt idx="2">
                  <c:v>Table on SSD </c:v>
                </c:pt>
              </c:strCache>
            </c:strRef>
          </c:cat>
          <c:val>
            <c:numRef>
              <c:f>'random reads'!$G$2:$G$4</c:f>
              <c:numCache>
                <c:formatCode>General</c:formatCode>
                <c:ptCount val="3"/>
                <c:pt idx="0">
                  <c:v>112.956754</c:v>
                </c:pt>
                <c:pt idx="1">
                  <c:v>77.123251999999979</c:v>
                </c:pt>
                <c:pt idx="2">
                  <c:v>62.825448000000002</c:v>
                </c:pt>
              </c:numCache>
            </c:numRef>
          </c:val>
        </c:ser>
        <c:ser>
          <c:idx val="1"/>
          <c:order val="1"/>
          <c:tx>
            <c:strRef>
              <c:f>'random reads'!$H$1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'random reads'!$F$2:$F$4</c:f>
              <c:strCache>
                <c:ptCount val="3"/>
                <c:pt idx="0">
                  <c:v>SAS disk, no flash cache</c:v>
                </c:pt>
                <c:pt idx="1">
                  <c:v>SAS disk, flash cache</c:v>
                </c:pt>
                <c:pt idx="2">
                  <c:v>Table on SSD </c:v>
                </c:pt>
              </c:strCache>
            </c:strRef>
          </c:cat>
          <c:val>
            <c:numRef>
              <c:f>'random reads'!$H$2:$H$4</c:f>
              <c:numCache>
                <c:formatCode>General</c:formatCode>
                <c:ptCount val="3"/>
                <c:pt idx="0">
                  <c:v>4.4946999999999999</c:v>
                </c:pt>
                <c:pt idx="1">
                  <c:v>1.2156459999999998</c:v>
                </c:pt>
                <c:pt idx="2">
                  <c:v>0.19292000000000001</c:v>
                </c:pt>
              </c:numCache>
            </c:numRef>
          </c:val>
        </c:ser>
        <c:ser>
          <c:idx val="2"/>
          <c:order val="2"/>
          <c:tx>
            <c:strRef>
              <c:f>'random reads'!$I$1</c:f>
              <c:strCache>
                <c:ptCount val="1"/>
                <c:pt idx="0">
                  <c:v>DB File IO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'random reads'!$F$2:$F$4</c:f>
              <c:strCache>
                <c:ptCount val="3"/>
                <c:pt idx="0">
                  <c:v>SAS disk, no flash cache</c:v>
                </c:pt>
                <c:pt idx="1">
                  <c:v>SAS disk, flash cache</c:v>
                </c:pt>
                <c:pt idx="2">
                  <c:v>Table on SSD </c:v>
                </c:pt>
              </c:strCache>
            </c:strRef>
          </c:cat>
          <c:val>
            <c:numRef>
              <c:f>'random reads'!$I$2:$I$4</c:f>
              <c:numCache>
                <c:formatCode>General</c:formatCode>
                <c:ptCount val="3"/>
                <c:pt idx="0">
                  <c:v>2092.5596820000001</c:v>
                </c:pt>
                <c:pt idx="1">
                  <c:v>440.90821499999834</c:v>
                </c:pt>
                <c:pt idx="2">
                  <c:v>57.843629999999997</c:v>
                </c:pt>
              </c:numCache>
            </c:numRef>
          </c:val>
        </c:ser>
        <c:ser>
          <c:idx val="3"/>
          <c:order val="3"/>
          <c:tx>
            <c:strRef>
              <c:f>'random reads'!$J$1</c:f>
              <c:strCache>
                <c:ptCount val="1"/>
                <c:pt idx="0">
                  <c:v>Flash cache IO </c:v>
                </c:pt>
              </c:strCache>
            </c:strRef>
          </c:tx>
          <c:invertIfNegative val="0"/>
          <c:cat>
            <c:strRef>
              <c:f>'random reads'!$F$2:$F$4</c:f>
              <c:strCache>
                <c:ptCount val="3"/>
                <c:pt idx="0">
                  <c:v>SAS disk, no flash cache</c:v>
                </c:pt>
                <c:pt idx="1">
                  <c:v>SAS disk, flash cache</c:v>
                </c:pt>
                <c:pt idx="2">
                  <c:v>Table on SSD </c:v>
                </c:pt>
              </c:strCache>
            </c:strRef>
          </c:cat>
          <c:val>
            <c:numRef>
              <c:f>'random reads'!$J$2:$J$4</c:f>
              <c:numCache>
                <c:formatCode>General</c:formatCode>
                <c:ptCount val="3"/>
                <c:pt idx="0">
                  <c:v>0.56892399999999999</c:v>
                </c:pt>
                <c:pt idx="1">
                  <c:v>63.651339</c:v>
                </c:pt>
                <c:pt idx="2">
                  <c:v>0.132387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1250776"/>
        <c:axId val="381254304"/>
      </c:barChart>
      <c:barChart>
        <c:barDir val="bar"/>
        <c:grouping val="clustered"/>
        <c:varyColors val="0"/>
        <c:ser>
          <c:idx val="4"/>
          <c:order val="4"/>
          <c:tx>
            <c:strRef>
              <c:f>'random reads'!$K$1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'random reads'!$F$2:$F$4</c:f>
              <c:strCache>
                <c:ptCount val="3"/>
                <c:pt idx="0">
                  <c:v>SAS disk, no flash cache</c:v>
                </c:pt>
                <c:pt idx="1">
                  <c:v>SAS disk, flash cache</c:v>
                </c:pt>
                <c:pt idx="2">
                  <c:v>Table on SSD </c:v>
                </c:pt>
              </c:strCache>
            </c:strRef>
          </c:cat>
          <c:val>
            <c:numRef>
              <c:f>'random reads'!$K$2:$K$4</c:f>
              <c:numCache>
                <c:formatCode>#,##0</c:formatCode>
                <c:ptCount val="3"/>
                <c:pt idx="0">
                  <c:v>2210.5800599999998</c:v>
                </c:pt>
                <c:pt idx="1">
                  <c:v>582.89845200000002</c:v>
                </c:pt>
                <c:pt idx="2">
                  <c:v>120.99438499999999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1256656"/>
        <c:axId val="381253520"/>
      </c:barChart>
      <c:catAx>
        <c:axId val="3812507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381254304"/>
        <c:crosses val="autoZero"/>
        <c:auto val="1"/>
        <c:lblAlgn val="ctr"/>
        <c:lblOffset val="100"/>
        <c:noMultiLvlLbl val="0"/>
      </c:catAx>
      <c:valAx>
        <c:axId val="38125430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Elapsed 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1250776"/>
        <c:crosses val="autoZero"/>
        <c:crossBetween val="between"/>
      </c:valAx>
      <c:valAx>
        <c:axId val="381253520"/>
        <c:scaling>
          <c:orientation val="minMax"/>
        </c:scaling>
        <c:delete val="1"/>
        <c:axPos val="t"/>
        <c:numFmt formatCode="#,##0" sourceLinked="1"/>
        <c:majorTickMark val="out"/>
        <c:minorTickMark val="none"/>
        <c:tickLblPos val="none"/>
        <c:crossAx val="381256656"/>
        <c:crosses val="max"/>
        <c:crossBetween val="between"/>
      </c:valAx>
      <c:catAx>
        <c:axId val="381256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381253520"/>
        <c:crosses val="autoZero"/>
        <c:auto val="1"/>
        <c:lblAlgn val="ctr"/>
        <c:lblOffset val="100"/>
        <c:noMultiLvlLbl val="0"/>
      </c:catAx>
    </c:plotArea>
    <c:legend>
      <c:legendPos val="b"/>
      <c:legendEntry>
        <c:idx val="4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6E99B7-4BD1-4B32-A99C-F12D3B5D7E75}" type="doc">
      <dgm:prSet loTypeId="urn:diagrams.loki3.com/VaryingWidthList" loCatId="list" qsTypeId="urn:microsoft.com/office/officeart/2005/8/quickstyle/simple1" qsCatId="simple" csTypeId="urn:microsoft.com/office/officeart/2005/8/colors/colorful1" csCatId="colorful" phldr="1"/>
      <dgm:spPr/>
    </dgm:pt>
    <dgm:pt modelId="{BB695E5F-3454-4957-84BC-7025BA265930}">
      <dgm:prSet phldrT="[Text]"/>
      <dgm:spPr/>
      <dgm:t>
        <a:bodyPr/>
        <a:lstStyle/>
        <a:p>
          <a:r>
            <a:rPr lang="en-AU" dirty="0" smtClean="0"/>
            <a:t>The end of “one size fits all”</a:t>
          </a:r>
          <a:endParaRPr lang="en-US" dirty="0"/>
        </a:p>
      </dgm:t>
    </dgm:pt>
    <dgm:pt modelId="{358BFAC2-2A66-4492-9303-F6F399C659FA}" type="parTrans" cxnId="{0D09DFCD-DAEE-4A2A-BAAB-E6DDFBA5CE76}">
      <dgm:prSet/>
      <dgm:spPr/>
      <dgm:t>
        <a:bodyPr/>
        <a:lstStyle/>
        <a:p>
          <a:endParaRPr lang="en-US"/>
        </a:p>
      </dgm:t>
    </dgm:pt>
    <dgm:pt modelId="{53C2C39E-3C83-4D22-8AC3-F6FFB89666D0}" type="sibTrans" cxnId="{0D09DFCD-DAEE-4A2A-BAAB-E6DDFBA5CE76}">
      <dgm:prSet/>
      <dgm:spPr/>
      <dgm:t>
        <a:bodyPr/>
        <a:lstStyle/>
        <a:p>
          <a:endParaRPr lang="en-US"/>
        </a:p>
      </dgm:t>
    </dgm:pt>
    <dgm:pt modelId="{106431A4-5E58-472E-AC67-8F158BCC26BD}">
      <dgm:prSet/>
      <dgm:spPr/>
      <dgm:t>
        <a:bodyPr/>
        <a:lstStyle/>
        <a:p>
          <a:r>
            <a:rPr lang="en-AU" smtClean="0"/>
            <a:t>Big Data and Hadoop</a:t>
          </a:r>
          <a:endParaRPr lang="en-AU" dirty="0" smtClean="0"/>
        </a:p>
      </dgm:t>
    </dgm:pt>
    <dgm:pt modelId="{78BBCAA9-FC7C-4C7D-AD7A-CE0C5A3E1E36}" type="parTrans" cxnId="{E7BC9E8F-36D4-4BAE-832D-820142A48CB9}">
      <dgm:prSet/>
      <dgm:spPr/>
      <dgm:t>
        <a:bodyPr/>
        <a:lstStyle/>
        <a:p>
          <a:endParaRPr lang="en-US"/>
        </a:p>
      </dgm:t>
    </dgm:pt>
    <dgm:pt modelId="{A312A089-1A39-4B4A-A24B-5733FBC1BD06}" type="sibTrans" cxnId="{E7BC9E8F-36D4-4BAE-832D-820142A48CB9}">
      <dgm:prSet/>
      <dgm:spPr/>
      <dgm:t>
        <a:bodyPr/>
        <a:lstStyle/>
        <a:p>
          <a:endParaRPr lang="en-US"/>
        </a:p>
      </dgm:t>
    </dgm:pt>
    <dgm:pt modelId="{CF49EB5F-D580-41D8-813C-2B7D5EE30F15}">
      <dgm:prSet/>
      <dgm:spPr/>
      <dgm:t>
        <a:bodyPr/>
        <a:lstStyle/>
        <a:p>
          <a:r>
            <a:rPr lang="en-AU" dirty="0" smtClean="0"/>
            <a:t>NoSQL</a:t>
          </a:r>
        </a:p>
      </dgm:t>
    </dgm:pt>
    <dgm:pt modelId="{FC2446AD-75C4-4955-B0F4-D0633F10EE13}" type="parTrans" cxnId="{CC59227E-A191-4F25-BFD6-69F34BFACD9A}">
      <dgm:prSet/>
      <dgm:spPr/>
      <dgm:t>
        <a:bodyPr/>
        <a:lstStyle/>
        <a:p>
          <a:endParaRPr lang="en-US"/>
        </a:p>
      </dgm:t>
    </dgm:pt>
    <dgm:pt modelId="{6DC85BB5-1019-49DD-93CF-A7FA357DCE3E}" type="sibTrans" cxnId="{CC59227E-A191-4F25-BFD6-69F34BFACD9A}">
      <dgm:prSet/>
      <dgm:spPr/>
      <dgm:t>
        <a:bodyPr/>
        <a:lstStyle/>
        <a:p>
          <a:endParaRPr lang="en-US"/>
        </a:p>
      </dgm:t>
    </dgm:pt>
    <dgm:pt modelId="{9E0F00CD-F392-4752-9176-299956BB6179}">
      <dgm:prSet/>
      <dgm:spPr/>
      <dgm:t>
        <a:bodyPr/>
        <a:lstStyle/>
        <a:p>
          <a:r>
            <a:rPr lang="en-AU" smtClean="0"/>
            <a:t>Columnar architectures</a:t>
          </a:r>
          <a:endParaRPr lang="en-AU" dirty="0" smtClean="0"/>
        </a:p>
      </dgm:t>
    </dgm:pt>
    <dgm:pt modelId="{65DCE65D-2CEE-4FFC-824B-AB0E44D174F6}" type="parTrans" cxnId="{B301B9A5-C99B-4254-895B-B3F6D1FA7D50}">
      <dgm:prSet/>
      <dgm:spPr/>
      <dgm:t>
        <a:bodyPr/>
        <a:lstStyle/>
        <a:p>
          <a:endParaRPr lang="en-US"/>
        </a:p>
      </dgm:t>
    </dgm:pt>
    <dgm:pt modelId="{76869EE2-D58A-499D-8B45-935BD47B6780}" type="sibTrans" cxnId="{B301B9A5-C99B-4254-895B-B3F6D1FA7D50}">
      <dgm:prSet/>
      <dgm:spPr/>
      <dgm:t>
        <a:bodyPr/>
        <a:lstStyle/>
        <a:p>
          <a:endParaRPr lang="en-US"/>
        </a:p>
      </dgm:t>
    </dgm:pt>
    <dgm:pt modelId="{35D4FBE6-212D-4D64-911E-4299ABBC3D60}">
      <dgm:prSet/>
      <dgm:spPr/>
      <dgm:t>
        <a:bodyPr/>
        <a:lstStyle/>
        <a:p>
          <a:r>
            <a:rPr lang="en-AU" dirty="0" smtClean="0"/>
            <a:t>The end of disk?</a:t>
          </a:r>
          <a:endParaRPr lang="en-AU" dirty="0"/>
        </a:p>
      </dgm:t>
    </dgm:pt>
    <dgm:pt modelId="{4CBE0D34-5585-47BF-95C1-6F1B9BB2A306}" type="parTrans" cxnId="{5C3A7605-1A3B-4D0F-98D2-B91A36B0C004}">
      <dgm:prSet/>
      <dgm:spPr/>
      <dgm:t>
        <a:bodyPr/>
        <a:lstStyle/>
        <a:p>
          <a:endParaRPr lang="en-US"/>
        </a:p>
      </dgm:t>
    </dgm:pt>
    <dgm:pt modelId="{58739816-D239-406C-BD93-765B3FF9506D}" type="sibTrans" cxnId="{5C3A7605-1A3B-4D0F-98D2-B91A36B0C004}">
      <dgm:prSet/>
      <dgm:spPr/>
      <dgm:t>
        <a:bodyPr/>
        <a:lstStyle/>
        <a:p>
          <a:endParaRPr lang="en-US"/>
        </a:p>
      </dgm:t>
    </dgm:pt>
    <dgm:pt modelId="{5DBD46E0-45AB-4B33-8C80-C8819CA1108A}" type="pres">
      <dgm:prSet presAssocID="{F16E99B7-4BD1-4B32-A99C-F12D3B5D7E75}" presName="Name0" presStyleCnt="0">
        <dgm:presLayoutVars>
          <dgm:resizeHandles/>
        </dgm:presLayoutVars>
      </dgm:prSet>
      <dgm:spPr/>
    </dgm:pt>
    <dgm:pt modelId="{6729C20B-A6AF-4F0B-AFE8-2489B7E4B1A2}" type="pres">
      <dgm:prSet presAssocID="{BB695E5F-3454-4957-84BC-7025BA265930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C5AC6E-F823-4163-8FCB-A6919B80B2C6}" type="pres">
      <dgm:prSet presAssocID="{53C2C39E-3C83-4D22-8AC3-F6FFB89666D0}" presName="space" presStyleCnt="0"/>
      <dgm:spPr/>
    </dgm:pt>
    <dgm:pt modelId="{C2BAB8F7-3C77-421D-BE5D-42D3A7CF10B7}" type="pres">
      <dgm:prSet presAssocID="{106431A4-5E58-472E-AC67-8F158BCC26BD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61E29EA-D2F1-4711-9315-B22D0F00CA5B}" type="pres">
      <dgm:prSet presAssocID="{A312A089-1A39-4B4A-A24B-5733FBC1BD06}" presName="space" presStyleCnt="0"/>
      <dgm:spPr/>
    </dgm:pt>
    <dgm:pt modelId="{D5ECB3CE-DD98-4112-95B7-F333ED94D6EA}" type="pres">
      <dgm:prSet presAssocID="{CF49EB5F-D580-41D8-813C-2B7D5EE30F15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86A9D5F-09A9-4A24-9362-8D901C89374B}" type="pres">
      <dgm:prSet presAssocID="{6DC85BB5-1019-49DD-93CF-A7FA357DCE3E}" presName="space" presStyleCnt="0"/>
      <dgm:spPr/>
    </dgm:pt>
    <dgm:pt modelId="{123E02CD-DDC6-4E38-B41A-957EDCF0F053}" type="pres">
      <dgm:prSet presAssocID="{9E0F00CD-F392-4752-9176-299956BB6179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7EC974C-E369-4F8A-B481-C8C4E2C58BAF}" type="pres">
      <dgm:prSet presAssocID="{76869EE2-D58A-499D-8B45-935BD47B6780}" presName="space" presStyleCnt="0"/>
      <dgm:spPr/>
    </dgm:pt>
    <dgm:pt modelId="{6FB1058A-7D5B-4E64-8508-04CCC4513DC5}" type="pres">
      <dgm:prSet presAssocID="{35D4FBE6-212D-4D64-911E-4299ABBC3D60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B301B9A5-C99B-4254-895B-B3F6D1FA7D50}" srcId="{F16E99B7-4BD1-4B32-A99C-F12D3B5D7E75}" destId="{9E0F00CD-F392-4752-9176-299956BB6179}" srcOrd="3" destOrd="0" parTransId="{65DCE65D-2CEE-4FFC-824B-AB0E44D174F6}" sibTransId="{76869EE2-D58A-499D-8B45-935BD47B6780}"/>
    <dgm:cxn modelId="{950FF5CC-9DA5-4CB9-ACBC-9F807F77DD15}" type="presOf" srcId="{35D4FBE6-212D-4D64-911E-4299ABBC3D60}" destId="{6FB1058A-7D5B-4E64-8508-04CCC4513DC5}" srcOrd="0" destOrd="0" presId="urn:diagrams.loki3.com/VaryingWidthList"/>
    <dgm:cxn modelId="{4ADFFCA3-65EF-47F5-B6A0-FCE1C000E17C}" type="presOf" srcId="{9E0F00CD-F392-4752-9176-299956BB6179}" destId="{123E02CD-DDC6-4E38-B41A-957EDCF0F053}" srcOrd="0" destOrd="0" presId="urn:diagrams.loki3.com/VaryingWidthList"/>
    <dgm:cxn modelId="{9B40BFA4-CB12-45E3-B3F8-59237945454E}" type="presOf" srcId="{106431A4-5E58-472E-AC67-8F158BCC26BD}" destId="{C2BAB8F7-3C77-421D-BE5D-42D3A7CF10B7}" srcOrd="0" destOrd="0" presId="urn:diagrams.loki3.com/VaryingWidthList"/>
    <dgm:cxn modelId="{9FC21B26-69D7-4ED7-98C3-505E03529230}" type="presOf" srcId="{BB695E5F-3454-4957-84BC-7025BA265930}" destId="{6729C20B-A6AF-4F0B-AFE8-2489B7E4B1A2}" srcOrd="0" destOrd="0" presId="urn:diagrams.loki3.com/VaryingWidthList"/>
    <dgm:cxn modelId="{E7BC9E8F-36D4-4BAE-832D-820142A48CB9}" srcId="{F16E99B7-4BD1-4B32-A99C-F12D3B5D7E75}" destId="{106431A4-5E58-472E-AC67-8F158BCC26BD}" srcOrd="1" destOrd="0" parTransId="{78BBCAA9-FC7C-4C7D-AD7A-CE0C5A3E1E36}" sibTransId="{A312A089-1A39-4B4A-A24B-5733FBC1BD06}"/>
    <dgm:cxn modelId="{198B4CF9-8755-4FF2-BA60-A857A9F587D3}" type="presOf" srcId="{CF49EB5F-D580-41D8-813C-2B7D5EE30F15}" destId="{D5ECB3CE-DD98-4112-95B7-F333ED94D6EA}" srcOrd="0" destOrd="0" presId="urn:diagrams.loki3.com/VaryingWidthList"/>
    <dgm:cxn modelId="{CC59227E-A191-4F25-BFD6-69F34BFACD9A}" srcId="{F16E99B7-4BD1-4B32-A99C-F12D3B5D7E75}" destId="{CF49EB5F-D580-41D8-813C-2B7D5EE30F15}" srcOrd="2" destOrd="0" parTransId="{FC2446AD-75C4-4955-B0F4-D0633F10EE13}" sibTransId="{6DC85BB5-1019-49DD-93CF-A7FA357DCE3E}"/>
    <dgm:cxn modelId="{0D09DFCD-DAEE-4A2A-BAAB-E6DDFBA5CE76}" srcId="{F16E99B7-4BD1-4B32-A99C-F12D3B5D7E75}" destId="{BB695E5F-3454-4957-84BC-7025BA265930}" srcOrd="0" destOrd="0" parTransId="{358BFAC2-2A66-4492-9303-F6F399C659FA}" sibTransId="{53C2C39E-3C83-4D22-8AC3-F6FFB89666D0}"/>
    <dgm:cxn modelId="{5C3A7605-1A3B-4D0F-98D2-B91A36B0C004}" srcId="{F16E99B7-4BD1-4B32-A99C-F12D3B5D7E75}" destId="{35D4FBE6-212D-4D64-911E-4299ABBC3D60}" srcOrd="4" destOrd="0" parTransId="{4CBE0D34-5585-47BF-95C1-6F1B9BB2A306}" sibTransId="{58739816-D239-406C-BD93-765B3FF9506D}"/>
    <dgm:cxn modelId="{CFE0B7DD-6C74-4491-8CCA-A8901A35FA0A}" type="presOf" srcId="{F16E99B7-4BD1-4B32-A99C-F12D3B5D7E75}" destId="{5DBD46E0-45AB-4B33-8C80-C8819CA1108A}" srcOrd="0" destOrd="0" presId="urn:diagrams.loki3.com/VaryingWidthList"/>
    <dgm:cxn modelId="{F8DA6290-8507-4124-963D-B1C0A038CED0}" type="presParOf" srcId="{5DBD46E0-45AB-4B33-8C80-C8819CA1108A}" destId="{6729C20B-A6AF-4F0B-AFE8-2489B7E4B1A2}" srcOrd="0" destOrd="0" presId="urn:diagrams.loki3.com/VaryingWidthList"/>
    <dgm:cxn modelId="{1F473CDE-0513-4939-9B2C-E6FA4418CC6D}" type="presParOf" srcId="{5DBD46E0-45AB-4B33-8C80-C8819CA1108A}" destId="{E8C5AC6E-F823-4163-8FCB-A6919B80B2C6}" srcOrd="1" destOrd="0" presId="urn:diagrams.loki3.com/VaryingWidthList"/>
    <dgm:cxn modelId="{240E5E41-2037-483D-9FCD-BD0CC68D168B}" type="presParOf" srcId="{5DBD46E0-45AB-4B33-8C80-C8819CA1108A}" destId="{C2BAB8F7-3C77-421D-BE5D-42D3A7CF10B7}" srcOrd="2" destOrd="0" presId="urn:diagrams.loki3.com/VaryingWidthList"/>
    <dgm:cxn modelId="{F535C232-DEFB-4177-8687-48308F36EDC7}" type="presParOf" srcId="{5DBD46E0-45AB-4B33-8C80-C8819CA1108A}" destId="{561E29EA-D2F1-4711-9315-B22D0F00CA5B}" srcOrd="3" destOrd="0" presId="urn:diagrams.loki3.com/VaryingWidthList"/>
    <dgm:cxn modelId="{0E62087F-8F15-44C2-AEBF-9AED4E5E39D5}" type="presParOf" srcId="{5DBD46E0-45AB-4B33-8C80-C8819CA1108A}" destId="{D5ECB3CE-DD98-4112-95B7-F333ED94D6EA}" srcOrd="4" destOrd="0" presId="urn:diagrams.loki3.com/VaryingWidthList"/>
    <dgm:cxn modelId="{C5BB0DEA-4117-465A-B1D3-98E96D46B9D9}" type="presParOf" srcId="{5DBD46E0-45AB-4B33-8C80-C8819CA1108A}" destId="{086A9D5F-09A9-4A24-9362-8D901C89374B}" srcOrd="5" destOrd="0" presId="urn:diagrams.loki3.com/VaryingWidthList"/>
    <dgm:cxn modelId="{FC3A4124-BF5C-4CF9-B698-476625E05682}" type="presParOf" srcId="{5DBD46E0-45AB-4B33-8C80-C8819CA1108A}" destId="{123E02CD-DDC6-4E38-B41A-957EDCF0F053}" srcOrd="6" destOrd="0" presId="urn:diagrams.loki3.com/VaryingWidthList"/>
    <dgm:cxn modelId="{5256719A-29C7-40C0-9B8C-264499D9A292}" type="presParOf" srcId="{5DBD46E0-45AB-4B33-8C80-C8819CA1108A}" destId="{77EC974C-E369-4F8A-B481-C8C4E2C58BAF}" srcOrd="7" destOrd="0" presId="urn:diagrams.loki3.com/VaryingWidthList"/>
    <dgm:cxn modelId="{D3105C28-9011-48D1-87A8-AC682E228291}" type="presParOf" srcId="{5DBD46E0-45AB-4B33-8C80-C8819CA1108A}" destId="{6FB1058A-7D5B-4E64-8508-04CCC4513DC5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F3CC342-D720-422C-BD66-FF827A96A74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009244F-5BBE-4100-905D-D4827842AA04}">
      <dgm:prSet phldrT="[Text]" custT="1"/>
      <dgm:spPr/>
      <dgm:t>
        <a:bodyPr/>
        <a:lstStyle/>
        <a:p>
          <a:r>
            <a:rPr lang="en-AU" sz="1200" dirty="0" err="1" smtClean="0"/>
            <a:t>FlockDB</a:t>
          </a:r>
          <a:endParaRPr lang="en-AU" sz="1200" dirty="0"/>
        </a:p>
      </dgm:t>
    </dgm:pt>
    <dgm:pt modelId="{7F27E5CA-0F9D-4616-96CE-B3C88E729CF4}">
      <dgm:prSet phldrT="[Text]" custT="1"/>
      <dgm:spPr/>
      <dgm:t>
        <a:bodyPr/>
        <a:lstStyle/>
        <a:p>
          <a:r>
            <a:rPr lang="en-AU" sz="1200" dirty="0" smtClean="0"/>
            <a:t>Infinite Graph</a:t>
          </a:r>
          <a:endParaRPr lang="en-AU" sz="1200" dirty="0"/>
        </a:p>
      </dgm:t>
    </dgm:pt>
    <dgm:pt modelId="{53318A01-8979-4AFE-BDB6-A718F3481A4C}">
      <dgm:prSet phldrT="[Text]" custT="1"/>
      <dgm:spPr/>
      <dgm:t>
        <a:bodyPr/>
        <a:lstStyle/>
        <a:p>
          <a:r>
            <a:rPr lang="en-AU" sz="1200" dirty="0" smtClean="0"/>
            <a:t>Neo4J</a:t>
          </a:r>
          <a:endParaRPr lang="en-AU" sz="1200" dirty="0"/>
        </a:p>
      </dgm:t>
    </dgm:pt>
    <dgm:pt modelId="{82944CBE-C126-47D8-AD45-68DA833FE764}" type="sibTrans" cxnId="{D3585818-F981-4264-A47B-B9F7603B0A44}">
      <dgm:prSet/>
      <dgm:spPr/>
      <dgm:t>
        <a:bodyPr/>
        <a:lstStyle/>
        <a:p>
          <a:endParaRPr lang="en-AU"/>
        </a:p>
      </dgm:t>
    </dgm:pt>
    <dgm:pt modelId="{FEE69FDA-3E71-41A2-B026-58AEC1A2F3A2}" type="parTrans" cxnId="{D3585818-F981-4264-A47B-B9F7603B0A44}">
      <dgm:prSet custT="1"/>
      <dgm:spPr/>
      <dgm:t>
        <a:bodyPr/>
        <a:lstStyle/>
        <a:p>
          <a:endParaRPr lang="en-AU" sz="1200"/>
        </a:p>
      </dgm:t>
    </dgm:pt>
    <dgm:pt modelId="{AA0C23D9-65F0-4AD2-87F0-9E2C00FB7C0E}" type="sibTrans" cxnId="{7B51ED09-3CBD-4418-835C-DD9F215E11BF}">
      <dgm:prSet/>
      <dgm:spPr/>
      <dgm:t>
        <a:bodyPr/>
        <a:lstStyle/>
        <a:p>
          <a:endParaRPr lang="en-AU"/>
        </a:p>
      </dgm:t>
    </dgm:pt>
    <dgm:pt modelId="{13E119F7-E516-4DDE-AAEE-945572B14E3F}" type="parTrans" cxnId="{7B51ED09-3CBD-4418-835C-DD9F215E11BF}">
      <dgm:prSet custT="1"/>
      <dgm:spPr/>
      <dgm:t>
        <a:bodyPr/>
        <a:lstStyle/>
        <a:p>
          <a:endParaRPr lang="en-AU" sz="1200"/>
        </a:p>
      </dgm:t>
    </dgm:pt>
    <dgm:pt modelId="{BBA29EE0-1A72-499F-8AC8-8542350CD5E0}" type="sibTrans" cxnId="{03A010FF-6714-4D3D-B26E-7CB6D7CAAE79}">
      <dgm:prSet/>
      <dgm:spPr/>
      <dgm:t>
        <a:bodyPr/>
        <a:lstStyle/>
        <a:p>
          <a:endParaRPr lang="en-AU"/>
        </a:p>
      </dgm:t>
    </dgm:pt>
    <dgm:pt modelId="{B1E42252-F8A6-4439-BFD0-BE999D4EBDCC}" type="parTrans" cxnId="{03A010FF-6714-4D3D-B26E-7CB6D7CAAE79}">
      <dgm:prSet custT="1"/>
      <dgm:spPr/>
      <dgm:t>
        <a:bodyPr/>
        <a:lstStyle/>
        <a:p>
          <a:endParaRPr lang="en-AU" sz="1200"/>
        </a:p>
      </dgm:t>
    </dgm:pt>
    <dgm:pt modelId="{18A6652C-E6FC-44B4-8989-B178B027C1E6}">
      <dgm:prSet phldrT="[Text]" custT="1"/>
      <dgm:spPr/>
      <dgm:t>
        <a:bodyPr/>
        <a:lstStyle/>
        <a:p>
          <a:r>
            <a:rPr lang="en-AU" sz="1200" dirty="0" smtClean="0"/>
            <a:t>Graph Database</a:t>
          </a:r>
          <a:endParaRPr lang="en-AU" sz="1200" dirty="0"/>
        </a:p>
      </dgm:t>
    </dgm:pt>
    <dgm:pt modelId="{3B435F34-E10A-44F0-B051-9240750A1196}" type="sibTrans" cxnId="{5770E878-0EF1-47D0-826C-B8A4687D0656}">
      <dgm:prSet/>
      <dgm:spPr/>
      <dgm:t>
        <a:bodyPr/>
        <a:lstStyle/>
        <a:p>
          <a:endParaRPr lang="en-AU"/>
        </a:p>
      </dgm:t>
    </dgm:pt>
    <dgm:pt modelId="{31983E10-62AC-4FCE-840E-A4C931FB0A0B}" type="parTrans" cxnId="{5770E878-0EF1-47D0-826C-B8A4687D0656}">
      <dgm:prSet/>
      <dgm:spPr/>
      <dgm:t>
        <a:bodyPr/>
        <a:lstStyle/>
        <a:p>
          <a:endParaRPr lang="en-AU"/>
        </a:p>
      </dgm:t>
    </dgm:pt>
    <dgm:pt modelId="{01E2AD34-B0DA-4E64-8715-E4D6D8A114DB}" type="pres">
      <dgm:prSet presAssocID="{6F3CC342-D720-422C-BD66-FF827A96A7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4E7B78DE-E2EF-42A2-BAB5-B0232DAA0CE5}" type="pres">
      <dgm:prSet presAssocID="{18A6652C-E6FC-44B4-8989-B178B027C1E6}" presName="root1" presStyleCnt="0"/>
      <dgm:spPr/>
    </dgm:pt>
    <dgm:pt modelId="{F341D1A8-86D0-49BA-A707-67C7AED777E0}" type="pres">
      <dgm:prSet presAssocID="{18A6652C-E6FC-44B4-8989-B178B027C1E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CA6260A6-B045-4C08-89DF-6F0AF4AEBD4B}" type="pres">
      <dgm:prSet presAssocID="{18A6652C-E6FC-44B4-8989-B178B027C1E6}" presName="level2hierChild" presStyleCnt="0"/>
      <dgm:spPr/>
    </dgm:pt>
    <dgm:pt modelId="{432DA3D9-ECC0-431C-BA49-C33C2A40F911}" type="pres">
      <dgm:prSet presAssocID="{B1E42252-F8A6-4439-BFD0-BE999D4EBDCC}" presName="conn2-1" presStyleLbl="parChTrans1D2" presStyleIdx="0" presStyleCnt="3"/>
      <dgm:spPr/>
      <dgm:t>
        <a:bodyPr/>
        <a:lstStyle/>
        <a:p>
          <a:endParaRPr lang="en-AU"/>
        </a:p>
      </dgm:t>
    </dgm:pt>
    <dgm:pt modelId="{B2A532C2-FAF1-4B7E-B911-84E4EB58A3A4}" type="pres">
      <dgm:prSet presAssocID="{B1E42252-F8A6-4439-BFD0-BE999D4EBDCC}" presName="connTx" presStyleLbl="parChTrans1D2" presStyleIdx="0" presStyleCnt="3"/>
      <dgm:spPr/>
      <dgm:t>
        <a:bodyPr/>
        <a:lstStyle/>
        <a:p>
          <a:endParaRPr lang="en-AU"/>
        </a:p>
      </dgm:t>
    </dgm:pt>
    <dgm:pt modelId="{19ECD2B1-DBD9-4A20-ABB3-1741149DF457}" type="pres">
      <dgm:prSet presAssocID="{53318A01-8979-4AFE-BDB6-A718F3481A4C}" presName="root2" presStyleCnt="0"/>
      <dgm:spPr/>
    </dgm:pt>
    <dgm:pt modelId="{454143B2-2290-42EC-9C93-39929A017A64}" type="pres">
      <dgm:prSet presAssocID="{53318A01-8979-4AFE-BDB6-A718F3481A4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4173BCEC-1F45-4B57-A1F9-81091CE9E2A3}" type="pres">
      <dgm:prSet presAssocID="{53318A01-8979-4AFE-BDB6-A718F3481A4C}" presName="level3hierChild" presStyleCnt="0"/>
      <dgm:spPr/>
    </dgm:pt>
    <dgm:pt modelId="{01663A64-C240-49D3-A0D1-A922C6AEF6D9}" type="pres">
      <dgm:prSet presAssocID="{13E119F7-E516-4DDE-AAEE-945572B14E3F}" presName="conn2-1" presStyleLbl="parChTrans1D2" presStyleIdx="1" presStyleCnt="3"/>
      <dgm:spPr/>
      <dgm:t>
        <a:bodyPr/>
        <a:lstStyle/>
        <a:p>
          <a:endParaRPr lang="en-AU"/>
        </a:p>
      </dgm:t>
    </dgm:pt>
    <dgm:pt modelId="{6437CF61-71DC-4036-8AC4-4C8A0F6A580F}" type="pres">
      <dgm:prSet presAssocID="{13E119F7-E516-4DDE-AAEE-945572B14E3F}" presName="connTx" presStyleLbl="parChTrans1D2" presStyleIdx="1" presStyleCnt="3"/>
      <dgm:spPr/>
      <dgm:t>
        <a:bodyPr/>
        <a:lstStyle/>
        <a:p>
          <a:endParaRPr lang="en-AU"/>
        </a:p>
      </dgm:t>
    </dgm:pt>
    <dgm:pt modelId="{A1D25311-5B1F-44A7-82EC-0DE4034E178A}" type="pres">
      <dgm:prSet presAssocID="{7F27E5CA-0F9D-4616-96CE-B3C88E729CF4}" presName="root2" presStyleCnt="0"/>
      <dgm:spPr/>
    </dgm:pt>
    <dgm:pt modelId="{551CF95F-29C0-4F60-8D7E-791EEA9E5AB4}" type="pres">
      <dgm:prSet presAssocID="{7F27E5CA-0F9D-4616-96CE-B3C88E729CF4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39154468-BC97-4972-825A-49D09F8190E9}" type="pres">
      <dgm:prSet presAssocID="{7F27E5CA-0F9D-4616-96CE-B3C88E729CF4}" presName="level3hierChild" presStyleCnt="0"/>
      <dgm:spPr/>
    </dgm:pt>
    <dgm:pt modelId="{5162EB48-673D-42E3-8213-B0E69C437CA7}" type="pres">
      <dgm:prSet presAssocID="{FEE69FDA-3E71-41A2-B026-58AEC1A2F3A2}" presName="conn2-1" presStyleLbl="parChTrans1D2" presStyleIdx="2" presStyleCnt="3"/>
      <dgm:spPr/>
      <dgm:t>
        <a:bodyPr/>
        <a:lstStyle/>
        <a:p>
          <a:endParaRPr lang="en-AU"/>
        </a:p>
      </dgm:t>
    </dgm:pt>
    <dgm:pt modelId="{0B7A284C-A4BF-488F-BE90-5FD9B94B48AF}" type="pres">
      <dgm:prSet presAssocID="{FEE69FDA-3E71-41A2-B026-58AEC1A2F3A2}" presName="connTx" presStyleLbl="parChTrans1D2" presStyleIdx="2" presStyleCnt="3"/>
      <dgm:spPr/>
      <dgm:t>
        <a:bodyPr/>
        <a:lstStyle/>
        <a:p>
          <a:endParaRPr lang="en-AU"/>
        </a:p>
      </dgm:t>
    </dgm:pt>
    <dgm:pt modelId="{1D8DFF22-1599-47FA-B10C-D4A815590762}" type="pres">
      <dgm:prSet presAssocID="{5009244F-5BBE-4100-905D-D4827842AA04}" presName="root2" presStyleCnt="0"/>
      <dgm:spPr/>
    </dgm:pt>
    <dgm:pt modelId="{4484B6A2-B5F6-444C-A14F-EC688A98A5F8}" type="pres">
      <dgm:prSet presAssocID="{5009244F-5BBE-4100-905D-D4827842AA04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A3B6A93B-4F86-4E8D-BD86-750D737E4A34}" type="pres">
      <dgm:prSet presAssocID="{5009244F-5BBE-4100-905D-D4827842AA04}" presName="level3hierChild" presStyleCnt="0"/>
      <dgm:spPr/>
    </dgm:pt>
  </dgm:ptLst>
  <dgm:cxnLst>
    <dgm:cxn modelId="{A52B9095-A29B-4305-B9BE-218FC82B033D}" type="presOf" srcId="{FEE69FDA-3E71-41A2-B026-58AEC1A2F3A2}" destId="{0B7A284C-A4BF-488F-BE90-5FD9B94B48AF}" srcOrd="1" destOrd="0" presId="urn:microsoft.com/office/officeart/2005/8/layout/hierarchy2"/>
    <dgm:cxn modelId="{5770E878-0EF1-47D0-826C-B8A4687D0656}" srcId="{6F3CC342-D720-422C-BD66-FF827A96A747}" destId="{18A6652C-E6FC-44B4-8989-B178B027C1E6}" srcOrd="0" destOrd="0" parTransId="{31983E10-62AC-4FCE-840E-A4C931FB0A0B}" sibTransId="{3B435F34-E10A-44F0-B051-9240750A1196}"/>
    <dgm:cxn modelId="{ACED902A-0E2D-4C2C-B607-00B9EDACF7E9}" type="presOf" srcId="{53318A01-8979-4AFE-BDB6-A718F3481A4C}" destId="{454143B2-2290-42EC-9C93-39929A017A64}" srcOrd="0" destOrd="0" presId="urn:microsoft.com/office/officeart/2005/8/layout/hierarchy2"/>
    <dgm:cxn modelId="{EEF3A8D0-0E1B-4187-9439-71C096AE2DF1}" type="presOf" srcId="{18A6652C-E6FC-44B4-8989-B178B027C1E6}" destId="{F341D1A8-86D0-49BA-A707-67C7AED777E0}" srcOrd="0" destOrd="0" presId="urn:microsoft.com/office/officeart/2005/8/layout/hierarchy2"/>
    <dgm:cxn modelId="{D3585818-F981-4264-A47B-B9F7603B0A44}" srcId="{18A6652C-E6FC-44B4-8989-B178B027C1E6}" destId="{5009244F-5BBE-4100-905D-D4827842AA04}" srcOrd="2" destOrd="0" parTransId="{FEE69FDA-3E71-41A2-B026-58AEC1A2F3A2}" sibTransId="{82944CBE-C126-47D8-AD45-68DA833FE764}"/>
    <dgm:cxn modelId="{24474F35-6935-4FE0-8329-B22450317FA6}" type="presOf" srcId="{5009244F-5BBE-4100-905D-D4827842AA04}" destId="{4484B6A2-B5F6-444C-A14F-EC688A98A5F8}" srcOrd="0" destOrd="0" presId="urn:microsoft.com/office/officeart/2005/8/layout/hierarchy2"/>
    <dgm:cxn modelId="{03A010FF-6714-4D3D-B26E-7CB6D7CAAE79}" srcId="{18A6652C-E6FC-44B4-8989-B178B027C1E6}" destId="{53318A01-8979-4AFE-BDB6-A718F3481A4C}" srcOrd="0" destOrd="0" parTransId="{B1E42252-F8A6-4439-BFD0-BE999D4EBDCC}" sibTransId="{BBA29EE0-1A72-499F-8AC8-8542350CD5E0}"/>
    <dgm:cxn modelId="{A3C94087-1ACB-42F0-9547-3CCA9E2BEF98}" type="presOf" srcId="{7F27E5CA-0F9D-4616-96CE-B3C88E729CF4}" destId="{551CF95F-29C0-4F60-8D7E-791EEA9E5AB4}" srcOrd="0" destOrd="0" presId="urn:microsoft.com/office/officeart/2005/8/layout/hierarchy2"/>
    <dgm:cxn modelId="{8A406F6B-B70E-473C-A7AB-43A2BAB7338B}" type="presOf" srcId="{13E119F7-E516-4DDE-AAEE-945572B14E3F}" destId="{01663A64-C240-49D3-A0D1-A922C6AEF6D9}" srcOrd="0" destOrd="0" presId="urn:microsoft.com/office/officeart/2005/8/layout/hierarchy2"/>
    <dgm:cxn modelId="{FAF1B9C1-7A4E-4328-B0B9-D62E452A2CA7}" type="presOf" srcId="{FEE69FDA-3E71-41A2-B026-58AEC1A2F3A2}" destId="{5162EB48-673D-42E3-8213-B0E69C437CA7}" srcOrd="0" destOrd="0" presId="urn:microsoft.com/office/officeart/2005/8/layout/hierarchy2"/>
    <dgm:cxn modelId="{444AE536-C8A5-4264-944B-F9AA73A2128C}" type="presOf" srcId="{B1E42252-F8A6-4439-BFD0-BE999D4EBDCC}" destId="{432DA3D9-ECC0-431C-BA49-C33C2A40F911}" srcOrd="0" destOrd="0" presId="urn:microsoft.com/office/officeart/2005/8/layout/hierarchy2"/>
    <dgm:cxn modelId="{449BC93D-9733-4EB1-BAF1-14A7C2689A67}" type="presOf" srcId="{13E119F7-E516-4DDE-AAEE-945572B14E3F}" destId="{6437CF61-71DC-4036-8AC4-4C8A0F6A580F}" srcOrd="1" destOrd="0" presId="urn:microsoft.com/office/officeart/2005/8/layout/hierarchy2"/>
    <dgm:cxn modelId="{7B51ED09-3CBD-4418-835C-DD9F215E11BF}" srcId="{18A6652C-E6FC-44B4-8989-B178B027C1E6}" destId="{7F27E5CA-0F9D-4616-96CE-B3C88E729CF4}" srcOrd="1" destOrd="0" parTransId="{13E119F7-E516-4DDE-AAEE-945572B14E3F}" sibTransId="{AA0C23D9-65F0-4AD2-87F0-9E2C00FB7C0E}"/>
    <dgm:cxn modelId="{FEAFBD71-9D9E-45FE-A12A-233AD4DC3A1F}" type="presOf" srcId="{B1E42252-F8A6-4439-BFD0-BE999D4EBDCC}" destId="{B2A532C2-FAF1-4B7E-B911-84E4EB58A3A4}" srcOrd="1" destOrd="0" presId="urn:microsoft.com/office/officeart/2005/8/layout/hierarchy2"/>
    <dgm:cxn modelId="{1D5F3629-814F-4E20-9C86-2B665E48E0D1}" type="presOf" srcId="{6F3CC342-D720-422C-BD66-FF827A96A747}" destId="{01E2AD34-B0DA-4E64-8715-E4D6D8A114DB}" srcOrd="0" destOrd="0" presId="urn:microsoft.com/office/officeart/2005/8/layout/hierarchy2"/>
    <dgm:cxn modelId="{68AA9BFF-6CA1-4E09-9E83-EF0E956D876F}" type="presParOf" srcId="{01E2AD34-B0DA-4E64-8715-E4D6D8A114DB}" destId="{4E7B78DE-E2EF-42A2-BAB5-B0232DAA0CE5}" srcOrd="0" destOrd="0" presId="urn:microsoft.com/office/officeart/2005/8/layout/hierarchy2"/>
    <dgm:cxn modelId="{10DB3A1A-79B2-4DEE-8B95-556C3A967C1E}" type="presParOf" srcId="{4E7B78DE-E2EF-42A2-BAB5-B0232DAA0CE5}" destId="{F341D1A8-86D0-49BA-A707-67C7AED777E0}" srcOrd="0" destOrd="0" presId="urn:microsoft.com/office/officeart/2005/8/layout/hierarchy2"/>
    <dgm:cxn modelId="{F73A6459-6C71-4DBE-8B63-E29A5B6FD3D2}" type="presParOf" srcId="{4E7B78DE-E2EF-42A2-BAB5-B0232DAA0CE5}" destId="{CA6260A6-B045-4C08-89DF-6F0AF4AEBD4B}" srcOrd="1" destOrd="0" presId="urn:microsoft.com/office/officeart/2005/8/layout/hierarchy2"/>
    <dgm:cxn modelId="{A8053AA1-36EE-44F8-8EFC-DE7D2B594066}" type="presParOf" srcId="{CA6260A6-B045-4C08-89DF-6F0AF4AEBD4B}" destId="{432DA3D9-ECC0-431C-BA49-C33C2A40F911}" srcOrd="0" destOrd="0" presId="urn:microsoft.com/office/officeart/2005/8/layout/hierarchy2"/>
    <dgm:cxn modelId="{C7B4D7E6-33AF-425C-8097-A4CBCACB9713}" type="presParOf" srcId="{432DA3D9-ECC0-431C-BA49-C33C2A40F911}" destId="{B2A532C2-FAF1-4B7E-B911-84E4EB58A3A4}" srcOrd="0" destOrd="0" presId="urn:microsoft.com/office/officeart/2005/8/layout/hierarchy2"/>
    <dgm:cxn modelId="{D00182C5-6516-4634-81C2-83AE3E0854EB}" type="presParOf" srcId="{CA6260A6-B045-4C08-89DF-6F0AF4AEBD4B}" destId="{19ECD2B1-DBD9-4A20-ABB3-1741149DF457}" srcOrd="1" destOrd="0" presId="urn:microsoft.com/office/officeart/2005/8/layout/hierarchy2"/>
    <dgm:cxn modelId="{370D25A0-2F51-4DE6-9AEE-32ADA97D1414}" type="presParOf" srcId="{19ECD2B1-DBD9-4A20-ABB3-1741149DF457}" destId="{454143B2-2290-42EC-9C93-39929A017A64}" srcOrd="0" destOrd="0" presId="urn:microsoft.com/office/officeart/2005/8/layout/hierarchy2"/>
    <dgm:cxn modelId="{660FD1D5-1EF6-45F5-A621-13206168B7AB}" type="presParOf" srcId="{19ECD2B1-DBD9-4A20-ABB3-1741149DF457}" destId="{4173BCEC-1F45-4B57-A1F9-81091CE9E2A3}" srcOrd="1" destOrd="0" presId="urn:microsoft.com/office/officeart/2005/8/layout/hierarchy2"/>
    <dgm:cxn modelId="{E5E79318-E9B6-4C7D-9304-B46027135252}" type="presParOf" srcId="{CA6260A6-B045-4C08-89DF-6F0AF4AEBD4B}" destId="{01663A64-C240-49D3-A0D1-A922C6AEF6D9}" srcOrd="2" destOrd="0" presId="urn:microsoft.com/office/officeart/2005/8/layout/hierarchy2"/>
    <dgm:cxn modelId="{A9D19D75-9E64-450B-AD58-D77FF9923DCC}" type="presParOf" srcId="{01663A64-C240-49D3-A0D1-A922C6AEF6D9}" destId="{6437CF61-71DC-4036-8AC4-4C8A0F6A580F}" srcOrd="0" destOrd="0" presId="urn:microsoft.com/office/officeart/2005/8/layout/hierarchy2"/>
    <dgm:cxn modelId="{2F2B5405-B5BD-4E93-9F56-3A3DEC79CED3}" type="presParOf" srcId="{CA6260A6-B045-4C08-89DF-6F0AF4AEBD4B}" destId="{A1D25311-5B1F-44A7-82EC-0DE4034E178A}" srcOrd="3" destOrd="0" presId="urn:microsoft.com/office/officeart/2005/8/layout/hierarchy2"/>
    <dgm:cxn modelId="{68AD9FC9-EC54-4BB9-8342-7F16BB2438E7}" type="presParOf" srcId="{A1D25311-5B1F-44A7-82EC-0DE4034E178A}" destId="{551CF95F-29C0-4F60-8D7E-791EEA9E5AB4}" srcOrd="0" destOrd="0" presId="urn:microsoft.com/office/officeart/2005/8/layout/hierarchy2"/>
    <dgm:cxn modelId="{FEA07712-43D2-480E-AD23-7AF66EABFDB9}" type="presParOf" srcId="{A1D25311-5B1F-44A7-82EC-0DE4034E178A}" destId="{39154468-BC97-4972-825A-49D09F8190E9}" srcOrd="1" destOrd="0" presId="urn:microsoft.com/office/officeart/2005/8/layout/hierarchy2"/>
    <dgm:cxn modelId="{03E0C5C8-D0F2-4662-A319-DF3B63D768DC}" type="presParOf" srcId="{CA6260A6-B045-4C08-89DF-6F0AF4AEBD4B}" destId="{5162EB48-673D-42E3-8213-B0E69C437CA7}" srcOrd="4" destOrd="0" presId="urn:microsoft.com/office/officeart/2005/8/layout/hierarchy2"/>
    <dgm:cxn modelId="{DA13CD4E-03B9-49C6-8381-2C85041D5AC8}" type="presParOf" srcId="{5162EB48-673D-42E3-8213-B0E69C437CA7}" destId="{0B7A284C-A4BF-488F-BE90-5FD9B94B48AF}" srcOrd="0" destOrd="0" presId="urn:microsoft.com/office/officeart/2005/8/layout/hierarchy2"/>
    <dgm:cxn modelId="{FDFD0943-6BBF-49D7-AE65-36851F474948}" type="presParOf" srcId="{CA6260A6-B045-4C08-89DF-6F0AF4AEBD4B}" destId="{1D8DFF22-1599-47FA-B10C-D4A815590762}" srcOrd="5" destOrd="0" presId="urn:microsoft.com/office/officeart/2005/8/layout/hierarchy2"/>
    <dgm:cxn modelId="{2818738A-1E80-4420-B630-571A8564FD8A}" type="presParOf" srcId="{1D8DFF22-1599-47FA-B10C-D4A815590762}" destId="{4484B6A2-B5F6-444C-A14F-EC688A98A5F8}" srcOrd="0" destOrd="0" presId="urn:microsoft.com/office/officeart/2005/8/layout/hierarchy2"/>
    <dgm:cxn modelId="{6F971B77-82B7-4A3E-BE26-340BBE16C35D}" type="presParOf" srcId="{1D8DFF22-1599-47FA-B10C-D4A815590762}" destId="{A3B6A93B-4F86-4E8D-BD86-750D737E4A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3CC342-D720-422C-BD66-FF827A96A74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ADD88D8-734F-4EBF-962C-B07B40432FE9}">
      <dgm:prSet phldrT="[Text]" custT="1"/>
      <dgm:spPr/>
      <dgm:t>
        <a:bodyPr/>
        <a:lstStyle/>
        <a:p>
          <a:r>
            <a:rPr lang="en-AU" sz="1200" dirty="0" smtClean="0"/>
            <a:t>XML based</a:t>
          </a:r>
          <a:endParaRPr lang="en-AU" sz="1200" dirty="0"/>
        </a:p>
      </dgm:t>
    </dgm:pt>
    <dgm:pt modelId="{E91B08DD-9623-4346-B137-2A8D10608853}">
      <dgm:prSet phldrT="[Text]" custT="1"/>
      <dgm:spPr/>
      <dgm:t>
        <a:bodyPr/>
        <a:lstStyle/>
        <a:p>
          <a:r>
            <a:rPr lang="en-AU" sz="1200" dirty="0" err="1" smtClean="0"/>
            <a:t>RethinkDB</a:t>
          </a:r>
          <a:endParaRPr lang="en-AU" sz="1200" dirty="0"/>
        </a:p>
      </dgm:t>
    </dgm:pt>
    <dgm:pt modelId="{526BF214-F1DE-475B-A92C-852153A3741B}">
      <dgm:prSet phldrT="[Text]" custT="1"/>
      <dgm:spPr/>
      <dgm:t>
        <a:bodyPr/>
        <a:lstStyle/>
        <a:p>
          <a:r>
            <a:rPr lang="en-AU" sz="1200" dirty="0" err="1" smtClean="0"/>
            <a:t>CouchDB</a:t>
          </a:r>
          <a:endParaRPr lang="en-AU" sz="1200" dirty="0"/>
        </a:p>
      </dgm:t>
    </dgm:pt>
    <dgm:pt modelId="{4C385DA1-0292-4384-821F-1CCA414C285E}">
      <dgm:prSet phldrT="[Text]" custT="1"/>
      <dgm:spPr/>
      <dgm:t>
        <a:bodyPr/>
        <a:lstStyle/>
        <a:p>
          <a:r>
            <a:rPr lang="en-AU" sz="1200" dirty="0" err="1" smtClean="0"/>
            <a:t>MongoDB</a:t>
          </a:r>
          <a:endParaRPr lang="en-AU" sz="1200" dirty="0"/>
        </a:p>
      </dgm:t>
    </dgm:pt>
    <dgm:pt modelId="{27E24488-DF6F-44E1-9C09-FB715B6F701B}">
      <dgm:prSet phldrT="[Text]" custT="1"/>
      <dgm:spPr/>
      <dgm:t>
        <a:bodyPr/>
        <a:lstStyle/>
        <a:p>
          <a:r>
            <a:rPr lang="en-AU" sz="1200" dirty="0" smtClean="0"/>
            <a:t>Document</a:t>
          </a:r>
          <a:endParaRPr lang="en-AU" sz="1200" dirty="0"/>
        </a:p>
      </dgm:t>
    </dgm:pt>
    <dgm:pt modelId="{DC18C9A4-D7EF-4CF6-A31E-667575599A4F}" type="sibTrans" cxnId="{75BCDD56-9C1A-4513-9706-8942A053B139}">
      <dgm:prSet/>
      <dgm:spPr/>
      <dgm:t>
        <a:bodyPr/>
        <a:lstStyle/>
        <a:p>
          <a:endParaRPr lang="en-AU"/>
        </a:p>
      </dgm:t>
    </dgm:pt>
    <dgm:pt modelId="{ED69B5EF-E8B8-4DD7-87A2-C90F6FABE6B5}" type="parTrans" cxnId="{75BCDD56-9C1A-4513-9706-8942A053B139}">
      <dgm:prSet/>
      <dgm:spPr/>
      <dgm:t>
        <a:bodyPr/>
        <a:lstStyle/>
        <a:p>
          <a:endParaRPr lang="en-AU"/>
        </a:p>
      </dgm:t>
    </dgm:pt>
    <dgm:pt modelId="{CD906F63-EF15-45A4-AC21-2E176AE5DBF7}" type="sibTrans" cxnId="{E8C63C37-C614-4334-A51B-0A941AE10F71}">
      <dgm:prSet/>
      <dgm:spPr/>
      <dgm:t>
        <a:bodyPr/>
        <a:lstStyle/>
        <a:p>
          <a:endParaRPr lang="en-AU"/>
        </a:p>
      </dgm:t>
    </dgm:pt>
    <dgm:pt modelId="{80689152-8DB0-4337-94E7-2DF6E73D976D}" type="parTrans" cxnId="{E8C63C37-C614-4334-A51B-0A941AE10F71}">
      <dgm:prSet custT="1"/>
      <dgm:spPr/>
      <dgm:t>
        <a:bodyPr/>
        <a:lstStyle/>
        <a:p>
          <a:endParaRPr lang="en-AU" sz="1200"/>
        </a:p>
      </dgm:t>
    </dgm:pt>
    <dgm:pt modelId="{7EB00E0D-320D-42E4-9442-9FF093C6E699}" type="sibTrans" cxnId="{6DCEF329-FC31-4D11-A6F4-7B28D958A8B3}">
      <dgm:prSet/>
      <dgm:spPr/>
      <dgm:t>
        <a:bodyPr/>
        <a:lstStyle/>
        <a:p>
          <a:endParaRPr lang="en-AU"/>
        </a:p>
      </dgm:t>
    </dgm:pt>
    <dgm:pt modelId="{73480CEA-1F64-4336-B6FF-1EE85AA83BE1}" type="parTrans" cxnId="{6DCEF329-FC31-4D11-A6F4-7B28D958A8B3}">
      <dgm:prSet custT="1"/>
      <dgm:spPr/>
      <dgm:t>
        <a:bodyPr/>
        <a:lstStyle/>
        <a:p>
          <a:endParaRPr lang="en-AU" sz="1200"/>
        </a:p>
      </dgm:t>
    </dgm:pt>
    <dgm:pt modelId="{B640877E-0475-4E9B-8317-B1A5BD86BCA2}" type="sibTrans" cxnId="{3A32D6C2-FF3F-4CCC-A274-BC6B4151CF1B}">
      <dgm:prSet/>
      <dgm:spPr/>
      <dgm:t>
        <a:bodyPr/>
        <a:lstStyle/>
        <a:p>
          <a:endParaRPr lang="en-AU"/>
        </a:p>
      </dgm:t>
    </dgm:pt>
    <dgm:pt modelId="{6C944D3F-21CE-405C-B1F3-D3751C9881D4}" type="parTrans" cxnId="{3A32D6C2-FF3F-4CCC-A274-BC6B4151CF1B}">
      <dgm:prSet custT="1"/>
      <dgm:spPr/>
      <dgm:t>
        <a:bodyPr/>
        <a:lstStyle/>
        <a:p>
          <a:endParaRPr lang="en-AU" sz="1200"/>
        </a:p>
      </dgm:t>
    </dgm:pt>
    <dgm:pt modelId="{2ED5F4C1-9BBB-405C-8E85-4437215C47C7}" type="sibTrans" cxnId="{0BF6DFC8-9D59-4255-98D0-398C8C8927AF}">
      <dgm:prSet/>
      <dgm:spPr/>
      <dgm:t>
        <a:bodyPr/>
        <a:lstStyle/>
        <a:p>
          <a:endParaRPr lang="en-AU"/>
        </a:p>
      </dgm:t>
    </dgm:pt>
    <dgm:pt modelId="{D4ABA378-436A-473D-BCE7-7F6063A816F6}" type="parTrans" cxnId="{0BF6DFC8-9D59-4255-98D0-398C8C8927AF}">
      <dgm:prSet custT="1"/>
      <dgm:spPr/>
      <dgm:t>
        <a:bodyPr/>
        <a:lstStyle/>
        <a:p>
          <a:endParaRPr lang="en-AU" sz="1200"/>
        </a:p>
      </dgm:t>
    </dgm:pt>
    <dgm:pt modelId="{B2E4259C-EE88-4A90-9AB4-592468A6F3CE}">
      <dgm:prSet phldrT="[Text]" custT="1"/>
      <dgm:spPr/>
      <dgm:t>
        <a:bodyPr/>
        <a:lstStyle/>
        <a:p>
          <a:r>
            <a:rPr lang="en-AU" sz="1200" dirty="0" smtClean="0"/>
            <a:t>JSON based</a:t>
          </a:r>
          <a:endParaRPr lang="en-AU" sz="1200" dirty="0"/>
        </a:p>
      </dgm:t>
    </dgm:pt>
    <dgm:pt modelId="{250A4275-2FBE-4CD2-9E11-06953872026B}" type="parTrans" cxnId="{24C85768-6406-4407-977D-2ABB8077B20F}">
      <dgm:prSet custT="1"/>
      <dgm:spPr/>
      <dgm:t>
        <a:bodyPr/>
        <a:lstStyle/>
        <a:p>
          <a:endParaRPr lang="en-AU" sz="1200"/>
        </a:p>
      </dgm:t>
    </dgm:pt>
    <dgm:pt modelId="{7A316CEA-CDD5-4343-98C5-9D40C9DA568A}" type="sibTrans" cxnId="{24C85768-6406-4407-977D-2ABB8077B20F}">
      <dgm:prSet/>
      <dgm:spPr/>
      <dgm:t>
        <a:bodyPr/>
        <a:lstStyle/>
        <a:p>
          <a:endParaRPr lang="en-AU"/>
        </a:p>
      </dgm:t>
    </dgm:pt>
    <dgm:pt modelId="{CD6097BE-4FAA-468F-97AC-300B2661427C}">
      <dgm:prSet phldrT="[Text]" custT="1"/>
      <dgm:spPr/>
      <dgm:t>
        <a:bodyPr/>
        <a:lstStyle/>
        <a:p>
          <a:r>
            <a:rPr lang="en-AU" sz="1200" dirty="0" err="1" smtClean="0"/>
            <a:t>MarkLogic</a:t>
          </a:r>
          <a:endParaRPr lang="en-AU" sz="1200" dirty="0"/>
        </a:p>
      </dgm:t>
    </dgm:pt>
    <dgm:pt modelId="{C588DCCC-A60D-4018-A28F-E667AF334AA7}" type="parTrans" cxnId="{601705A2-545E-49BA-BF7A-C87DAC67F986}">
      <dgm:prSet custT="1"/>
      <dgm:spPr/>
      <dgm:t>
        <a:bodyPr/>
        <a:lstStyle/>
        <a:p>
          <a:endParaRPr lang="en-AU" sz="1200"/>
        </a:p>
      </dgm:t>
    </dgm:pt>
    <dgm:pt modelId="{CD5D48CC-F90D-4BDE-93B0-5024D67E8860}" type="sibTrans" cxnId="{601705A2-545E-49BA-BF7A-C87DAC67F986}">
      <dgm:prSet/>
      <dgm:spPr/>
      <dgm:t>
        <a:bodyPr/>
        <a:lstStyle/>
        <a:p>
          <a:endParaRPr lang="en-AU"/>
        </a:p>
      </dgm:t>
    </dgm:pt>
    <dgm:pt modelId="{52A5C66B-299F-499A-AB09-C63BBFDD1B7C}">
      <dgm:prSet phldrT="[Text]" custT="1"/>
      <dgm:spPr/>
      <dgm:t>
        <a:bodyPr/>
        <a:lstStyle/>
        <a:p>
          <a:r>
            <a:rPr lang="en-AU" sz="1200" dirty="0" err="1" smtClean="0"/>
            <a:t>BerkeleyDB</a:t>
          </a:r>
          <a:r>
            <a:rPr lang="en-AU" sz="1200" dirty="0" smtClean="0"/>
            <a:t> XML</a:t>
          </a:r>
          <a:endParaRPr lang="en-AU" sz="1200" dirty="0"/>
        </a:p>
      </dgm:t>
    </dgm:pt>
    <dgm:pt modelId="{D2667CDA-7A51-4A5D-9209-874CABE4638E}" type="parTrans" cxnId="{2A091999-015C-4A15-9295-6A85EDDFD9DB}">
      <dgm:prSet custT="1"/>
      <dgm:spPr/>
      <dgm:t>
        <a:bodyPr/>
        <a:lstStyle/>
        <a:p>
          <a:endParaRPr lang="en-AU" sz="1200"/>
        </a:p>
      </dgm:t>
    </dgm:pt>
    <dgm:pt modelId="{8FD856F3-D53C-4525-9ED1-FB3DA3DB0B43}" type="sibTrans" cxnId="{2A091999-015C-4A15-9295-6A85EDDFD9DB}">
      <dgm:prSet/>
      <dgm:spPr/>
      <dgm:t>
        <a:bodyPr/>
        <a:lstStyle/>
        <a:p>
          <a:endParaRPr lang="en-AU"/>
        </a:p>
      </dgm:t>
    </dgm:pt>
    <dgm:pt modelId="{01E2AD34-B0DA-4E64-8715-E4D6D8A114DB}" type="pres">
      <dgm:prSet presAssocID="{6F3CC342-D720-422C-BD66-FF827A96A7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5667B88E-A051-4EC9-A48B-75B7EC811B10}" type="pres">
      <dgm:prSet presAssocID="{27E24488-DF6F-44E1-9C09-FB715B6F701B}" presName="root1" presStyleCnt="0"/>
      <dgm:spPr/>
    </dgm:pt>
    <dgm:pt modelId="{3C2C42E7-6128-4B1A-955C-426ECECB0FF1}" type="pres">
      <dgm:prSet presAssocID="{27E24488-DF6F-44E1-9C09-FB715B6F701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BA50DC97-D447-4F5C-BD08-93D2C1349FBF}" type="pres">
      <dgm:prSet presAssocID="{27E24488-DF6F-44E1-9C09-FB715B6F701B}" presName="level2hierChild" presStyleCnt="0"/>
      <dgm:spPr/>
    </dgm:pt>
    <dgm:pt modelId="{C769E4D1-639C-4688-BDE3-B41DBB3AFB88}" type="pres">
      <dgm:prSet presAssocID="{250A4275-2FBE-4CD2-9E11-06953872026B}" presName="conn2-1" presStyleLbl="parChTrans1D2" presStyleIdx="0" presStyleCnt="2"/>
      <dgm:spPr/>
      <dgm:t>
        <a:bodyPr/>
        <a:lstStyle/>
        <a:p>
          <a:endParaRPr lang="en-AU"/>
        </a:p>
      </dgm:t>
    </dgm:pt>
    <dgm:pt modelId="{6A23174F-FC4D-4D28-97F2-FA45DFDEEABB}" type="pres">
      <dgm:prSet presAssocID="{250A4275-2FBE-4CD2-9E11-06953872026B}" presName="connTx" presStyleLbl="parChTrans1D2" presStyleIdx="0" presStyleCnt="2"/>
      <dgm:spPr/>
      <dgm:t>
        <a:bodyPr/>
        <a:lstStyle/>
        <a:p>
          <a:endParaRPr lang="en-AU"/>
        </a:p>
      </dgm:t>
    </dgm:pt>
    <dgm:pt modelId="{82223D01-BABC-4881-9B68-22EE324E8DEE}" type="pres">
      <dgm:prSet presAssocID="{B2E4259C-EE88-4A90-9AB4-592468A6F3CE}" presName="root2" presStyleCnt="0"/>
      <dgm:spPr/>
    </dgm:pt>
    <dgm:pt modelId="{C95BA7CB-BE0D-4819-8A26-13FE3BF38577}" type="pres">
      <dgm:prSet presAssocID="{B2E4259C-EE88-4A90-9AB4-592468A6F3C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3F6E854E-E7DE-48E4-8949-92E958F8B810}" type="pres">
      <dgm:prSet presAssocID="{B2E4259C-EE88-4A90-9AB4-592468A6F3CE}" presName="level3hierChild" presStyleCnt="0"/>
      <dgm:spPr/>
    </dgm:pt>
    <dgm:pt modelId="{6BEBEBAC-A740-4D24-B32D-057A7961B5F9}" type="pres">
      <dgm:prSet presAssocID="{D4ABA378-436A-473D-BCE7-7F6063A816F6}" presName="conn2-1" presStyleLbl="parChTrans1D3" presStyleIdx="0" presStyleCnt="5"/>
      <dgm:spPr/>
      <dgm:t>
        <a:bodyPr/>
        <a:lstStyle/>
        <a:p>
          <a:endParaRPr lang="en-AU"/>
        </a:p>
      </dgm:t>
    </dgm:pt>
    <dgm:pt modelId="{614A3609-1976-4397-8556-169FFFACD4B6}" type="pres">
      <dgm:prSet presAssocID="{D4ABA378-436A-473D-BCE7-7F6063A816F6}" presName="connTx" presStyleLbl="parChTrans1D3" presStyleIdx="0" presStyleCnt="5"/>
      <dgm:spPr/>
      <dgm:t>
        <a:bodyPr/>
        <a:lstStyle/>
        <a:p>
          <a:endParaRPr lang="en-AU"/>
        </a:p>
      </dgm:t>
    </dgm:pt>
    <dgm:pt modelId="{76D38D36-93F0-46CE-A4A2-FF8830F33458}" type="pres">
      <dgm:prSet presAssocID="{4C385DA1-0292-4384-821F-1CCA414C285E}" presName="root2" presStyleCnt="0"/>
      <dgm:spPr/>
    </dgm:pt>
    <dgm:pt modelId="{EB2E7CD8-8DB3-4C23-9186-E646C7BDBDBB}" type="pres">
      <dgm:prSet presAssocID="{4C385DA1-0292-4384-821F-1CCA414C285E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889DD511-1786-47AE-B0EF-33A06D077308}" type="pres">
      <dgm:prSet presAssocID="{4C385DA1-0292-4384-821F-1CCA414C285E}" presName="level3hierChild" presStyleCnt="0"/>
      <dgm:spPr/>
    </dgm:pt>
    <dgm:pt modelId="{2378AFC4-3602-4F8B-A968-BA2A640A5C39}" type="pres">
      <dgm:prSet presAssocID="{6C944D3F-21CE-405C-B1F3-D3751C9881D4}" presName="conn2-1" presStyleLbl="parChTrans1D3" presStyleIdx="1" presStyleCnt="5"/>
      <dgm:spPr/>
      <dgm:t>
        <a:bodyPr/>
        <a:lstStyle/>
        <a:p>
          <a:endParaRPr lang="en-AU"/>
        </a:p>
      </dgm:t>
    </dgm:pt>
    <dgm:pt modelId="{052C8916-E3D8-4CFB-98FE-A6CDB4132E6C}" type="pres">
      <dgm:prSet presAssocID="{6C944D3F-21CE-405C-B1F3-D3751C9881D4}" presName="connTx" presStyleLbl="parChTrans1D3" presStyleIdx="1" presStyleCnt="5"/>
      <dgm:spPr/>
      <dgm:t>
        <a:bodyPr/>
        <a:lstStyle/>
        <a:p>
          <a:endParaRPr lang="en-AU"/>
        </a:p>
      </dgm:t>
    </dgm:pt>
    <dgm:pt modelId="{85730294-2682-477D-9451-7C29E7509BB6}" type="pres">
      <dgm:prSet presAssocID="{526BF214-F1DE-475B-A92C-852153A3741B}" presName="root2" presStyleCnt="0"/>
      <dgm:spPr/>
    </dgm:pt>
    <dgm:pt modelId="{8C6591DA-23C3-4C73-A425-E345693444B2}" type="pres">
      <dgm:prSet presAssocID="{526BF214-F1DE-475B-A92C-852153A3741B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9B46A56D-87C1-4D20-BBC1-682C9B1C6107}" type="pres">
      <dgm:prSet presAssocID="{526BF214-F1DE-475B-A92C-852153A3741B}" presName="level3hierChild" presStyleCnt="0"/>
      <dgm:spPr/>
    </dgm:pt>
    <dgm:pt modelId="{16BC7B2C-34BA-4539-AE8A-9BDF3D8EF0AC}" type="pres">
      <dgm:prSet presAssocID="{73480CEA-1F64-4336-B6FF-1EE85AA83BE1}" presName="conn2-1" presStyleLbl="parChTrans1D3" presStyleIdx="2" presStyleCnt="5"/>
      <dgm:spPr/>
      <dgm:t>
        <a:bodyPr/>
        <a:lstStyle/>
        <a:p>
          <a:endParaRPr lang="en-AU"/>
        </a:p>
      </dgm:t>
    </dgm:pt>
    <dgm:pt modelId="{7FCFEBAC-64BC-4A7B-82F6-3D90193B39EC}" type="pres">
      <dgm:prSet presAssocID="{73480CEA-1F64-4336-B6FF-1EE85AA83BE1}" presName="connTx" presStyleLbl="parChTrans1D3" presStyleIdx="2" presStyleCnt="5"/>
      <dgm:spPr/>
      <dgm:t>
        <a:bodyPr/>
        <a:lstStyle/>
        <a:p>
          <a:endParaRPr lang="en-AU"/>
        </a:p>
      </dgm:t>
    </dgm:pt>
    <dgm:pt modelId="{6739BD2C-73C6-4F0F-931F-CFED6AD49908}" type="pres">
      <dgm:prSet presAssocID="{E91B08DD-9623-4346-B137-2A8D10608853}" presName="root2" presStyleCnt="0"/>
      <dgm:spPr/>
    </dgm:pt>
    <dgm:pt modelId="{80AF6B85-C874-48FD-B092-A97AA70C2213}" type="pres">
      <dgm:prSet presAssocID="{E91B08DD-9623-4346-B137-2A8D10608853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205E9F7A-66DC-4569-A249-E1AE6B6C1B4C}" type="pres">
      <dgm:prSet presAssocID="{E91B08DD-9623-4346-B137-2A8D10608853}" presName="level3hierChild" presStyleCnt="0"/>
      <dgm:spPr/>
    </dgm:pt>
    <dgm:pt modelId="{234F4C8C-8ECB-46F2-8A69-A5AE8B82130D}" type="pres">
      <dgm:prSet presAssocID="{80689152-8DB0-4337-94E7-2DF6E73D976D}" presName="conn2-1" presStyleLbl="parChTrans1D2" presStyleIdx="1" presStyleCnt="2"/>
      <dgm:spPr/>
      <dgm:t>
        <a:bodyPr/>
        <a:lstStyle/>
        <a:p>
          <a:endParaRPr lang="en-AU"/>
        </a:p>
      </dgm:t>
    </dgm:pt>
    <dgm:pt modelId="{F8F665CB-6A2E-48DA-9552-55449C6ADD88}" type="pres">
      <dgm:prSet presAssocID="{80689152-8DB0-4337-94E7-2DF6E73D976D}" presName="connTx" presStyleLbl="parChTrans1D2" presStyleIdx="1" presStyleCnt="2"/>
      <dgm:spPr/>
      <dgm:t>
        <a:bodyPr/>
        <a:lstStyle/>
        <a:p>
          <a:endParaRPr lang="en-AU"/>
        </a:p>
      </dgm:t>
    </dgm:pt>
    <dgm:pt modelId="{A14DB74C-C6D9-4983-84EF-406A4438ACF0}" type="pres">
      <dgm:prSet presAssocID="{7ADD88D8-734F-4EBF-962C-B07B40432FE9}" presName="root2" presStyleCnt="0"/>
      <dgm:spPr/>
    </dgm:pt>
    <dgm:pt modelId="{9166A672-B9A2-4E35-B148-3703555A3C4D}" type="pres">
      <dgm:prSet presAssocID="{7ADD88D8-734F-4EBF-962C-B07B40432FE9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B73BE804-BF7A-44F5-8894-B5C42E83C521}" type="pres">
      <dgm:prSet presAssocID="{7ADD88D8-734F-4EBF-962C-B07B40432FE9}" presName="level3hierChild" presStyleCnt="0"/>
      <dgm:spPr/>
    </dgm:pt>
    <dgm:pt modelId="{848AB0DD-FEA3-478C-A0B2-68C8174E3FEB}" type="pres">
      <dgm:prSet presAssocID="{C588DCCC-A60D-4018-A28F-E667AF334AA7}" presName="conn2-1" presStyleLbl="parChTrans1D3" presStyleIdx="3" presStyleCnt="5"/>
      <dgm:spPr/>
      <dgm:t>
        <a:bodyPr/>
        <a:lstStyle/>
        <a:p>
          <a:endParaRPr lang="en-AU"/>
        </a:p>
      </dgm:t>
    </dgm:pt>
    <dgm:pt modelId="{FDA61FDA-5D7D-4DD7-8EAB-4F2436EADA2D}" type="pres">
      <dgm:prSet presAssocID="{C588DCCC-A60D-4018-A28F-E667AF334AA7}" presName="connTx" presStyleLbl="parChTrans1D3" presStyleIdx="3" presStyleCnt="5"/>
      <dgm:spPr/>
      <dgm:t>
        <a:bodyPr/>
        <a:lstStyle/>
        <a:p>
          <a:endParaRPr lang="en-AU"/>
        </a:p>
      </dgm:t>
    </dgm:pt>
    <dgm:pt modelId="{ADEC78A8-A48C-40A4-9D71-242454CC5BA0}" type="pres">
      <dgm:prSet presAssocID="{CD6097BE-4FAA-468F-97AC-300B2661427C}" presName="root2" presStyleCnt="0"/>
      <dgm:spPr/>
    </dgm:pt>
    <dgm:pt modelId="{530F92AE-A097-4CE6-9210-B42A2BFF69EB}" type="pres">
      <dgm:prSet presAssocID="{CD6097BE-4FAA-468F-97AC-300B2661427C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230436BC-C611-4BE9-A68B-CB5946B99901}" type="pres">
      <dgm:prSet presAssocID="{CD6097BE-4FAA-468F-97AC-300B2661427C}" presName="level3hierChild" presStyleCnt="0"/>
      <dgm:spPr/>
    </dgm:pt>
    <dgm:pt modelId="{D43CBFA5-C2BB-4A70-8197-08D9838A4892}" type="pres">
      <dgm:prSet presAssocID="{D2667CDA-7A51-4A5D-9209-874CABE4638E}" presName="conn2-1" presStyleLbl="parChTrans1D3" presStyleIdx="4" presStyleCnt="5"/>
      <dgm:spPr/>
      <dgm:t>
        <a:bodyPr/>
        <a:lstStyle/>
        <a:p>
          <a:endParaRPr lang="en-AU"/>
        </a:p>
      </dgm:t>
    </dgm:pt>
    <dgm:pt modelId="{4C029471-05AF-4B96-937B-18DF2DB4A9B8}" type="pres">
      <dgm:prSet presAssocID="{D2667CDA-7A51-4A5D-9209-874CABE4638E}" presName="connTx" presStyleLbl="parChTrans1D3" presStyleIdx="4" presStyleCnt="5"/>
      <dgm:spPr/>
      <dgm:t>
        <a:bodyPr/>
        <a:lstStyle/>
        <a:p>
          <a:endParaRPr lang="en-AU"/>
        </a:p>
      </dgm:t>
    </dgm:pt>
    <dgm:pt modelId="{C8D01218-0ADB-46C9-B240-B351AD802153}" type="pres">
      <dgm:prSet presAssocID="{52A5C66B-299F-499A-AB09-C63BBFDD1B7C}" presName="root2" presStyleCnt="0"/>
      <dgm:spPr/>
    </dgm:pt>
    <dgm:pt modelId="{99B745D2-C6F9-43A9-8332-B20D64765EA8}" type="pres">
      <dgm:prSet presAssocID="{52A5C66B-299F-499A-AB09-C63BBFDD1B7C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CE05F31C-780A-49AA-A4D2-C423F553D43E}" type="pres">
      <dgm:prSet presAssocID="{52A5C66B-299F-499A-AB09-C63BBFDD1B7C}" presName="level3hierChild" presStyleCnt="0"/>
      <dgm:spPr/>
    </dgm:pt>
  </dgm:ptLst>
  <dgm:cxnLst>
    <dgm:cxn modelId="{E8C63C37-C614-4334-A51B-0A941AE10F71}" srcId="{27E24488-DF6F-44E1-9C09-FB715B6F701B}" destId="{7ADD88D8-734F-4EBF-962C-B07B40432FE9}" srcOrd="1" destOrd="0" parTransId="{80689152-8DB0-4337-94E7-2DF6E73D976D}" sibTransId="{CD906F63-EF15-45A4-AC21-2E176AE5DBF7}"/>
    <dgm:cxn modelId="{24C85768-6406-4407-977D-2ABB8077B20F}" srcId="{27E24488-DF6F-44E1-9C09-FB715B6F701B}" destId="{B2E4259C-EE88-4A90-9AB4-592468A6F3CE}" srcOrd="0" destOrd="0" parTransId="{250A4275-2FBE-4CD2-9E11-06953872026B}" sibTransId="{7A316CEA-CDD5-4343-98C5-9D40C9DA568A}"/>
    <dgm:cxn modelId="{0F994028-F310-4BF4-A0E5-67B46252F7AD}" type="presOf" srcId="{250A4275-2FBE-4CD2-9E11-06953872026B}" destId="{6A23174F-FC4D-4D28-97F2-FA45DFDEEABB}" srcOrd="1" destOrd="0" presId="urn:microsoft.com/office/officeart/2005/8/layout/hierarchy2"/>
    <dgm:cxn modelId="{FDA58FC7-44D0-49BC-92C6-3CD609A93B3F}" type="presOf" srcId="{D4ABA378-436A-473D-BCE7-7F6063A816F6}" destId="{6BEBEBAC-A740-4D24-B32D-057A7961B5F9}" srcOrd="0" destOrd="0" presId="urn:microsoft.com/office/officeart/2005/8/layout/hierarchy2"/>
    <dgm:cxn modelId="{9A2C909E-65A1-4FC2-A79A-746B88DBCDC4}" type="presOf" srcId="{27E24488-DF6F-44E1-9C09-FB715B6F701B}" destId="{3C2C42E7-6128-4B1A-955C-426ECECB0FF1}" srcOrd="0" destOrd="0" presId="urn:microsoft.com/office/officeart/2005/8/layout/hierarchy2"/>
    <dgm:cxn modelId="{F84E2583-C015-4762-8B3D-4C8D8E40B4DA}" type="presOf" srcId="{526BF214-F1DE-475B-A92C-852153A3741B}" destId="{8C6591DA-23C3-4C73-A425-E345693444B2}" srcOrd="0" destOrd="0" presId="urn:microsoft.com/office/officeart/2005/8/layout/hierarchy2"/>
    <dgm:cxn modelId="{DF435530-09C4-4466-BB96-5972ACAEDBD2}" type="presOf" srcId="{D4ABA378-436A-473D-BCE7-7F6063A816F6}" destId="{614A3609-1976-4397-8556-169FFFACD4B6}" srcOrd="1" destOrd="0" presId="urn:microsoft.com/office/officeart/2005/8/layout/hierarchy2"/>
    <dgm:cxn modelId="{EA12F6A1-2867-4995-A520-A7548E746720}" type="presOf" srcId="{C588DCCC-A60D-4018-A28F-E667AF334AA7}" destId="{848AB0DD-FEA3-478C-A0B2-68C8174E3FEB}" srcOrd="0" destOrd="0" presId="urn:microsoft.com/office/officeart/2005/8/layout/hierarchy2"/>
    <dgm:cxn modelId="{1CC446BB-9B3E-4E81-881B-87439AFDA760}" type="presOf" srcId="{73480CEA-1F64-4336-B6FF-1EE85AA83BE1}" destId="{7FCFEBAC-64BC-4A7B-82F6-3D90193B39EC}" srcOrd="1" destOrd="0" presId="urn:microsoft.com/office/officeart/2005/8/layout/hierarchy2"/>
    <dgm:cxn modelId="{36C53957-37C1-4B97-AAF1-0BD43A58E4E7}" type="presOf" srcId="{D2667CDA-7A51-4A5D-9209-874CABE4638E}" destId="{4C029471-05AF-4B96-937B-18DF2DB4A9B8}" srcOrd="1" destOrd="0" presId="urn:microsoft.com/office/officeart/2005/8/layout/hierarchy2"/>
    <dgm:cxn modelId="{A1B210B0-23CA-45B5-86DD-CF12465625FE}" type="presOf" srcId="{6C944D3F-21CE-405C-B1F3-D3751C9881D4}" destId="{2378AFC4-3602-4F8B-A968-BA2A640A5C39}" srcOrd="0" destOrd="0" presId="urn:microsoft.com/office/officeart/2005/8/layout/hierarchy2"/>
    <dgm:cxn modelId="{0BF6DFC8-9D59-4255-98D0-398C8C8927AF}" srcId="{B2E4259C-EE88-4A90-9AB4-592468A6F3CE}" destId="{4C385DA1-0292-4384-821F-1CCA414C285E}" srcOrd="0" destOrd="0" parTransId="{D4ABA378-436A-473D-BCE7-7F6063A816F6}" sibTransId="{2ED5F4C1-9BBB-405C-8E85-4437215C47C7}"/>
    <dgm:cxn modelId="{36151D78-22A2-41B5-BA8A-37F813F1963C}" type="presOf" srcId="{80689152-8DB0-4337-94E7-2DF6E73D976D}" destId="{F8F665CB-6A2E-48DA-9552-55449C6ADD88}" srcOrd="1" destOrd="0" presId="urn:microsoft.com/office/officeart/2005/8/layout/hierarchy2"/>
    <dgm:cxn modelId="{B2A6F497-D5C8-46BC-ADBB-E6FFC0F83CC9}" type="presOf" srcId="{52A5C66B-299F-499A-AB09-C63BBFDD1B7C}" destId="{99B745D2-C6F9-43A9-8332-B20D64765EA8}" srcOrd="0" destOrd="0" presId="urn:microsoft.com/office/officeart/2005/8/layout/hierarchy2"/>
    <dgm:cxn modelId="{6DCEF329-FC31-4D11-A6F4-7B28D958A8B3}" srcId="{B2E4259C-EE88-4A90-9AB4-592468A6F3CE}" destId="{E91B08DD-9623-4346-B137-2A8D10608853}" srcOrd="2" destOrd="0" parTransId="{73480CEA-1F64-4336-B6FF-1EE85AA83BE1}" sibTransId="{7EB00E0D-320D-42E4-9442-9FF093C6E699}"/>
    <dgm:cxn modelId="{C6500BC2-E489-4DA8-8B98-B5D0421CADBF}" type="presOf" srcId="{6F3CC342-D720-422C-BD66-FF827A96A747}" destId="{01E2AD34-B0DA-4E64-8715-E4D6D8A114DB}" srcOrd="0" destOrd="0" presId="urn:microsoft.com/office/officeart/2005/8/layout/hierarchy2"/>
    <dgm:cxn modelId="{75BCDD56-9C1A-4513-9706-8942A053B139}" srcId="{6F3CC342-D720-422C-BD66-FF827A96A747}" destId="{27E24488-DF6F-44E1-9C09-FB715B6F701B}" srcOrd="0" destOrd="0" parTransId="{ED69B5EF-E8B8-4DD7-87A2-C90F6FABE6B5}" sibTransId="{DC18C9A4-D7EF-4CF6-A31E-667575599A4F}"/>
    <dgm:cxn modelId="{2F52A03B-2D9E-4725-B26B-B9ABAFB18D8A}" type="presOf" srcId="{80689152-8DB0-4337-94E7-2DF6E73D976D}" destId="{234F4C8C-8ECB-46F2-8A69-A5AE8B82130D}" srcOrd="0" destOrd="0" presId="urn:microsoft.com/office/officeart/2005/8/layout/hierarchy2"/>
    <dgm:cxn modelId="{12DF99C9-ECE1-47C1-A99B-4BC6052FC82A}" type="presOf" srcId="{D2667CDA-7A51-4A5D-9209-874CABE4638E}" destId="{D43CBFA5-C2BB-4A70-8197-08D9838A4892}" srcOrd="0" destOrd="0" presId="urn:microsoft.com/office/officeart/2005/8/layout/hierarchy2"/>
    <dgm:cxn modelId="{115BAC7C-B939-41C9-8236-157750ED92E2}" type="presOf" srcId="{E91B08DD-9623-4346-B137-2A8D10608853}" destId="{80AF6B85-C874-48FD-B092-A97AA70C2213}" srcOrd="0" destOrd="0" presId="urn:microsoft.com/office/officeart/2005/8/layout/hierarchy2"/>
    <dgm:cxn modelId="{79BCC8C4-A331-4084-8132-73D6100C3A34}" type="presOf" srcId="{6C944D3F-21CE-405C-B1F3-D3751C9881D4}" destId="{052C8916-E3D8-4CFB-98FE-A6CDB4132E6C}" srcOrd="1" destOrd="0" presId="urn:microsoft.com/office/officeart/2005/8/layout/hierarchy2"/>
    <dgm:cxn modelId="{F5E7019B-63D7-4ECC-9F72-9A62D55086C8}" type="presOf" srcId="{CD6097BE-4FAA-468F-97AC-300B2661427C}" destId="{530F92AE-A097-4CE6-9210-B42A2BFF69EB}" srcOrd="0" destOrd="0" presId="urn:microsoft.com/office/officeart/2005/8/layout/hierarchy2"/>
    <dgm:cxn modelId="{4D7F30A8-0669-4126-B4FC-0C7BC13DF4EA}" type="presOf" srcId="{4C385DA1-0292-4384-821F-1CCA414C285E}" destId="{EB2E7CD8-8DB3-4C23-9186-E646C7BDBDBB}" srcOrd="0" destOrd="0" presId="urn:microsoft.com/office/officeart/2005/8/layout/hierarchy2"/>
    <dgm:cxn modelId="{601705A2-545E-49BA-BF7A-C87DAC67F986}" srcId="{7ADD88D8-734F-4EBF-962C-B07B40432FE9}" destId="{CD6097BE-4FAA-468F-97AC-300B2661427C}" srcOrd="0" destOrd="0" parTransId="{C588DCCC-A60D-4018-A28F-E667AF334AA7}" sibTransId="{CD5D48CC-F90D-4BDE-93B0-5024D67E8860}"/>
    <dgm:cxn modelId="{CA54A31E-ABB5-4ED2-9395-5381A08A7083}" type="presOf" srcId="{7ADD88D8-734F-4EBF-962C-B07B40432FE9}" destId="{9166A672-B9A2-4E35-B148-3703555A3C4D}" srcOrd="0" destOrd="0" presId="urn:microsoft.com/office/officeart/2005/8/layout/hierarchy2"/>
    <dgm:cxn modelId="{3349443A-B3AC-4900-B082-DD62055908F7}" type="presOf" srcId="{B2E4259C-EE88-4A90-9AB4-592468A6F3CE}" destId="{C95BA7CB-BE0D-4819-8A26-13FE3BF38577}" srcOrd="0" destOrd="0" presId="urn:microsoft.com/office/officeart/2005/8/layout/hierarchy2"/>
    <dgm:cxn modelId="{7EF78893-1378-4C71-82D3-E52A36339CA6}" type="presOf" srcId="{250A4275-2FBE-4CD2-9E11-06953872026B}" destId="{C769E4D1-639C-4688-BDE3-B41DBB3AFB88}" srcOrd="0" destOrd="0" presId="urn:microsoft.com/office/officeart/2005/8/layout/hierarchy2"/>
    <dgm:cxn modelId="{3A32D6C2-FF3F-4CCC-A274-BC6B4151CF1B}" srcId="{B2E4259C-EE88-4A90-9AB4-592468A6F3CE}" destId="{526BF214-F1DE-475B-A92C-852153A3741B}" srcOrd="1" destOrd="0" parTransId="{6C944D3F-21CE-405C-B1F3-D3751C9881D4}" sibTransId="{B640877E-0475-4E9B-8317-B1A5BD86BCA2}"/>
    <dgm:cxn modelId="{E8AA4A1B-7451-4045-83E9-E817E62914A3}" type="presOf" srcId="{73480CEA-1F64-4336-B6FF-1EE85AA83BE1}" destId="{16BC7B2C-34BA-4539-AE8A-9BDF3D8EF0AC}" srcOrd="0" destOrd="0" presId="urn:microsoft.com/office/officeart/2005/8/layout/hierarchy2"/>
    <dgm:cxn modelId="{A33D0627-388E-4C9C-AD39-ADD7331A6371}" type="presOf" srcId="{C588DCCC-A60D-4018-A28F-E667AF334AA7}" destId="{FDA61FDA-5D7D-4DD7-8EAB-4F2436EADA2D}" srcOrd="1" destOrd="0" presId="urn:microsoft.com/office/officeart/2005/8/layout/hierarchy2"/>
    <dgm:cxn modelId="{2A091999-015C-4A15-9295-6A85EDDFD9DB}" srcId="{7ADD88D8-734F-4EBF-962C-B07B40432FE9}" destId="{52A5C66B-299F-499A-AB09-C63BBFDD1B7C}" srcOrd="1" destOrd="0" parTransId="{D2667CDA-7A51-4A5D-9209-874CABE4638E}" sibTransId="{8FD856F3-D53C-4525-9ED1-FB3DA3DB0B43}"/>
    <dgm:cxn modelId="{453BAE29-42D9-414D-B589-D4787BC77084}" type="presParOf" srcId="{01E2AD34-B0DA-4E64-8715-E4D6D8A114DB}" destId="{5667B88E-A051-4EC9-A48B-75B7EC811B10}" srcOrd="0" destOrd="0" presId="urn:microsoft.com/office/officeart/2005/8/layout/hierarchy2"/>
    <dgm:cxn modelId="{DD725559-F7D4-4314-B906-9B26EDB321A7}" type="presParOf" srcId="{5667B88E-A051-4EC9-A48B-75B7EC811B10}" destId="{3C2C42E7-6128-4B1A-955C-426ECECB0FF1}" srcOrd="0" destOrd="0" presId="urn:microsoft.com/office/officeart/2005/8/layout/hierarchy2"/>
    <dgm:cxn modelId="{5134A7C2-F69B-4FCE-B397-9966559F1CF7}" type="presParOf" srcId="{5667B88E-A051-4EC9-A48B-75B7EC811B10}" destId="{BA50DC97-D447-4F5C-BD08-93D2C1349FBF}" srcOrd="1" destOrd="0" presId="urn:microsoft.com/office/officeart/2005/8/layout/hierarchy2"/>
    <dgm:cxn modelId="{11D88416-7D6C-4E64-9E7A-C501B5AB8C35}" type="presParOf" srcId="{BA50DC97-D447-4F5C-BD08-93D2C1349FBF}" destId="{C769E4D1-639C-4688-BDE3-B41DBB3AFB88}" srcOrd="0" destOrd="0" presId="urn:microsoft.com/office/officeart/2005/8/layout/hierarchy2"/>
    <dgm:cxn modelId="{DFD3A51C-2C83-4BCD-A543-483918DE2D51}" type="presParOf" srcId="{C769E4D1-639C-4688-BDE3-B41DBB3AFB88}" destId="{6A23174F-FC4D-4D28-97F2-FA45DFDEEABB}" srcOrd="0" destOrd="0" presId="urn:microsoft.com/office/officeart/2005/8/layout/hierarchy2"/>
    <dgm:cxn modelId="{C4A8BF67-A6AB-41F7-AB33-7ACD6E053A66}" type="presParOf" srcId="{BA50DC97-D447-4F5C-BD08-93D2C1349FBF}" destId="{82223D01-BABC-4881-9B68-22EE324E8DEE}" srcOrd="1" destOrd="0" presId="urn:microsoft.com/office/officeart/2005/8/layout/hierarchy2"/>
    <dgm:cxn modelId="{CCA6AAC7-8B74-4B40-B35E-9694824BD4DA}" type="presParOf" srcId="{82223D01-BABC-4881-9B68-22EE324E8DEE}" destId="{C95BA7CB-BE0D-4819-8A26-13FE3BF38577}" srcOrd="0" destOrd="0" presId="urn:microsoft.com/office/officeart/2005/8/layout/hierarchy2"/>
    <dgm:cxn modelId="{5FB99AE1-D75E-4485-8496-5EA4DCE6258E}" type="presParOf" srcId="{82223D01-BABC-4881-9B68-22EE324E8DEE}" destId="{3F6E854E-E7DE-48E4-8949-92E958F8B810}" srcOrd="1" destOrd="0" presId="urn:microsoft.com/office/officeart/2005/8/layout/hierarchy2"/>
    <dgm:cxn modelId="{711266B1-F90D-443E-8FFA-D624C75CC473}" type="presParOf" srcId="{3F6E854E-E7DE-48E4-8949-92E958F8B810}" destId="{6BEBEBAC-A740-4D24-B32D-057A7961B5F9}" srcOrd="0" destOrd="0" presId="urn:microsoft.com/office/officeart/2005/8/layout/hierarchy2"/>
    <dgm:cxn modelId="{02573B81-29A7-487B-AC3A-7C7D4B4D4426}" type="presParOf" srcId="{6BEBEBAC-A740-4D24-B32D-057A7961B5F9}" destId="{614A3609-1976-4397-8556-169FFFACD4B6}" srcOrd="0" destOrd="0" presId="urn:microsoft.com/office/officeart/2005/8/layout/hierarchy2"/>
    <dgm:cxn modelId="{E9CC9453-0F3A-4B9E-8AEF-27A8BD57238A}" type="presParOf" srcId="{3F6E854E-E7DE-48E4-8949-92E958F8B810}" destId="{76D38D36-93F0-46CE-A4A2-FF8830F33458}" srcOrd="1" destOrd="0" presId="urn:microsoft.com/office/officeart/2005/8/layout/hierarchy2"/>
    <dgm:cxn modelId="{5DA64C45-C45F-4138-A782-F32AD3F6357B}" type="presParOf" srcId="{76D38D36-93F0-46CE-A4A2-FF8830F33458}" destId="{EB2E7CD8-8DB3-4C23-9186-E646C7BDBDBB}" srcOrd="0" destOrd="0" presId="urn:microsoft.com/office/officeart/2005/8/layout/hierarchy2"/>
    <dgm:cxn modelId="{18B6E694-0754-4C37-BC4A-16E005C4A2DB}" type="presParOf" srcId="{76D38D36-93F0-46CE-A4A2-FF8830F33458}" destId="{889DD511-1786-47AE-B0EF-33A06D077308}" srcOrd="1" destOrd="0" presId="urn:microsoft.com/office/officeart/2005/8/layout/hierarchy2"/>
    <dgm:cxn modelId="{4E84A79B-E2CD-436D-BE95-E5DB2554E8E1}" type="presParOf" srcId="{3F6E854E-E7DE-48E4-8949-92E958F8B810}" destId="{2378AFC4-3602-4F8B-A968-BA2A640A5C39}" srcOrd="2" destOrd="0" presId="urn:microsoft.com/office/officeart/2005/8/layout/hierarchy2"/>
    <dgm:cxn modelId="{09649A3E-F6C9-4A0A-A566-D15452088F44}" type="presParOf" srcId="{2378AFC4-3602-4F8B-A968-BA2A640A5C39}" destId="{052C8916-E3D8-4CFB-98FE-A6CDB4132E6C}" srcOrd="0" destOrd="0" presId="urn:microsoft.com/office/officeart/2005/8/layout/hierarchy2"/>
    <dgm:cxn modelId="{1F8032F5-B740-4DB1-B0FA-199B668DEA08}" type="presParOf" srcId="{3F6E854E-E7DE-48E4-8949-92E958F8B810}" destId="{85730294-2682-477D-9451-7C29E7509BB6}" srcOrd="3" destOrd="0" presId="urn:microsoft.com/office/officeart/2005/8/layout/hierarchy2"/>
    <dgm:cxn modelId="{D1D56A13-6014-4CEF-888C-E261D014E5CA}" type="presParOf" srcId="{85730294-2682-477D-9451-7C29E7509BB6}" destId="{8C6591DA-23C3-4C73-A425-E345693444B2}" srcOrd="0" destOrd="0" presId="urn:microsoft.com/office/officeart/2005/8/layout/hierarchy2"/>
    <dgm:cxn modelId="{D083C075-42DB-48E6-A6E0-C2E6F05B479A}" type="presParOf" srcId="{85730294-2682-477D-9451-7C29E7509BB6}" destId="{9B46A56D-87C1-4D20-BBC1-682C9B1C6107}" srcOrd="1" destOrd="0" presId="urn:microsoft.com/office/officeart/2005/8/layout/hierarchy2"/>
    <dgm:cxn modelId="{25483F25-2C54-441A-80C5-63BA0084E0A4}" type="presParOf" srcId="{3F6E854E-E7DE-48E4-8949-92E958F8B810}" destId="{16BC7B2C-34BA-4539-AE8A-9BDF3D8EF0AC}" srcOrd="4" destOrd="0" presId="urn:microsoft.com/office/officeart/2005/8/layout/hierarchy2"/>
    <dgm:cxn modelId="{50F20C4A-B12C-4AE3-929A-B7B3F338618B}" type="presParOf" srcId="{16BC7B2C-34BA-4539-AE8A-9BDF3D8EF0AC}" destId="{7FCFEBAC-64BC-4A7B-82F6-3D90193B39EC}" srcOrd="0" destOrd="0" presId="urn:microsoft.com/office/officeart/2005/8/layout/hierarchy2"/>
    <dgm:cxn modelId="{BAD943AA-E2B1-4A60-83B9-2E17BDE0CDFF}" type="presParOf" srcId="{3F6E854E-E7DE-48E4-8949-92E958F8B810}" destId="{6739BD2C-73C6-4F0F-931F-CFED6AD49908}" srcOrd="5" destOrd="0" presId="urn:microsoft.com/office/officeart/2005/8/layout/hierarchy2"/>
    <dgm:cxn modelId="{D498A389-7CA5-47E4-8288-20C90B38A5FA}" type="presParOf" srcId="{6739BD2C-73C6-4F0F-931F-CFED6AD49908}" destId="{80AF6B85-C874-48FD-B092-A97AA70C2213}" srcOrd="0" destOrd="0" presId="urn:microsoft.com/office/officeart/2005/8/layout/hierarchy2"/>
    <dgm:cxn modelId="{C8A8DB96-CF31-44FD-B3C5-79598DFCDF47}" type="presParOf" srcId="{6739BD2C-73C6-4F0F-931F-CFED6AD49908}" destId="{205E9F7A-66DC-4569-A249-E1AE6B6C1B4C}" srcOrd="1" destOrd="0" presId="urn:microsoft.com/office/officeart/2005/8/layout/hierarchy2"/>
    <dgm:cxn modelId="{9E1D0CD7-B16B-4530-8C5A-73657767D62F}" type="presParOf" srcId="{BA50DC97-D447-4F5C-BD08-93D2C1349FBF}" destId="{234F4C8C-8ECB-46F2-8A69-A5AE8B82130D}" srcOrd="2" destOrd="0" presId="urn:microsoft.com/office/officeart/2005/8/layout/hierarchy2"/>
    <dgm:cxn modelId="{53C6BCFB-EDCE-44A7-B496-5764EC001373}" type="presParOf" srcId="{234F4C8C-8ECB-46F2-8A69-A5AE8B82130D}" destId="{F8F665CB-6A2E-48DA-9552-55449C6ADD88}" srcOrd="0" destOrd="0" presId="urn:microsoft.com/office/officeart/2005/8/layout/hierarchy2"/>
    <dgm:cxn modelId="{E6865786-D4FD-4B4E-97C7-13AA68758F69}" type="presParOf" srcId="{BA50DC97-D447-4F5C-BD08-93D2C1349FBF}" destId="{A14DB74C-C6D9-4983-84EF-406A4438ACF0}" srcOrd="3" destOrd="0" presId="urn:microsoft.com/office/officeart/2005/8/layout/hierarchy2"/>
    <dgm:cxn modelId="{E94EF588-45FE-4334-9274-9F0356F363FD}" type="presParOf" srcId="{A14DB74C-C6D9-4983-84EF-406A4438ACF0}" destId="{9166A672-B9A2-4E35-B148-3703555A3C4D}" srcOrd="0" destOrd="0" presId="urn:microsoft.com/office/officeart/2005/8/layout/hierarchy2"/>
    <dgm:cxn modelId="{96A80A8C-4F79-49A2-849D-5ECD4DB5AB93}" type="presParOf" srcId="{A14DB74C-C6D9-4983-84EF-406A4438ACF0}" destId="{B73BE804-BF7A-44F5-8894-B5C42E83C521}" srcOrd="1" destOrd="0" presId="urn:microsoft.com/office/officeart/2005/8/layout/hierarchy2"/>
    <dgm:cxn modelId="{36E8CD1D-792B-41E3-97F9-1FBE50D2B6AD}" type="presParOf" srcId="{B73BE804-BF7A-44F5-8894-B5C42E83C521}" destId="{848AB0DD-FEA3-478C-A0B2-68C8174E3FEB}" srcOrd="0" destOrd="0" presId="urn:microsoft.com/office/officeart/2005/8/layout/hierarchy2"/>
    <dgm:cxn modelId="{01B96A23-85F4-4566-85B9-43CC48CED223}" type="presParOf" srcId="{848AB0DD-FEA3-478C-A0B2-68C8174E3FEB}" destId="{FDA61FDA-5D7D-4DD7-8EAB-4F2436EADA2D}" srcOrd="0" destOrd="0" presId="urn:microsoft.com/office/officeart/2005/8/layout/hierarchy2"/>
    <dgm:cxn modelId="{7071AC0C-D33D-48BF-9605-D907775ACCC0}" type="presParOf" srcId="{B73BE804-BF7A-44F5-8894-B5C42E83C521}" destId="{ADEC78A8-A48C-40A4-9D71-242454CC5BA0}" srcOrd="1" destOrd="0" presId="urn:microsoft.com/office/officeart/2005/8/layout/hierarchy2"/>
    <dgm:cxn modelId="{F8CD95DB-93CD-45C5-9C42-8D51DF41A00E}" type="presParOf" srcId="{ADEC78A8-A48C-40A4-9D71-242454CC5BA0}" destId="{530F92AE-A097-4CE6-9210-B42A2BFF69EB}" srcOrd="0" destOrd="0" presId="urn:microsoft.com/office/officeart/2005/8/layout/hierarchy2"/>
    <dgm:cxn modelId="{0C4D91B9-9A3C-43DA-95C7-8F039233F043}" type="presParOf" srcId="{ADEC78A8-A48C-40A4-9D71-242454CC5BA0}" destId="{230436BC-C611-4BE9-A68B-CB5946B99901}" srcOrd="1" destOrd="0" presId="urn:microsoft.com/office/officeart/2005/8/layout/hierarchy2"/>
    <dgm:cxn modelId="{5C9C9D62-88E0-422B-ADF4-425946618AEB}" type="presParOf" srcId="{B73BE804-BF7A-44F5-8894-B5C42E83C521}" destId="{D43CBFA5-C2BB-4A70-8197-08D9838A4892}" srcOrd="2" destOrd="0" presId="urn:microsoft.com/office/officeart/2005/8/layout/hierarchy2"/>
    <dgm:cxn modelId="{BE02C92C-18E2-418D-AFDB-AAB0785635CF}" type="presParOf" srcId="{D43CBFA5-C2BB-4A70-8197-08D9838A4892}" destId="{4C029471-05AF-4B96-937B-18DF2DB4A9B8}" srcOrd="0" destOrd="0" presId="urn:microsoft.com/office/officeart/2005/8/layout/hierarchy2"/>
    <dgm:cxn modelId="{8E6A2278-2BCF-49B7-B8F1-63ACE0BCBED8}" type="presParOf" srcId="{B73BE804-BF7A-44F5-8894-B5C42E83C521}" destId="{C8D01218-0ADB-46C9-B240-B351AD802153}" srcOrd="3" destOrd="0" presId="urn:microsoft.com/office/officeart/2005/8/layout/hierarchy2"/>
    <dgm:cxn modelId="{464F6544-080D-4647-9E3E-4D36B0706F39}" type="presParOf" srcId="{C8D01218-0ADB-46C9-B240-B351AD802153}" destId="{99B745D2-C6F9-43A9-8332-B20D64765EA8}" srcOrd="0" destOrd="0" presId="urn:microsoft.com/office/officeart/2005/8/layout/hierarchy2"/>
    <dgm:cxn modelId="{9F818E10-C79A-4D9B-B24E-D63D1445B7A7}" type="presParOf" srcId="{C8D01218-0ADB-46C9-B240-B351AD802153}" destId="{CE05F31C-780A-49AA-A4D2-C423F553D43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F3CC342-D720-422C-BD66-FF827A96A74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D49472B-34AD-45D2-AC53-E562C6901DDC}">
      <dgm:prSet phldrT="[Text]" custT="1"/>
      <dgm:spPr/>
      <dgm:t>
        <a:bodyPr/>
        <a:lstStyle/>
        <a:p>
          <a:r>
            <a:rPr lang="en-AU" sz="1200" dirty="0" err="1" smtClean="0"/>
            <a:t>Riak</a:t>
          </a:r>
          <a:endParaRPr lang="en-AU" sz="1200" dirty="0"/>
        </a:p>
      </dgm:t>
    </dgm:pt>
    <dgm:pt modelId="{F946C3A5-B798-43C7-A104-EED72CE1971F}">
      <dgm:prSet phldrT="[Text]" custT="1"/>
      <dgm:spPr/>
      <dgm:t>
        <a:bodyPr/>
        <a:lstStyle/>
        <a:p>
          <a:r>
            <a:rPr lang="en-AU" sz="1200" dirty="0" err="1" smtClean="0"/>
            <a:t>DynamoDB</a:t>
          </a:r>
          <a:endParaRPr lang="en-AU" sz="1200" dirty="0"/>
        </a:p>
      </dgm:t>
    </dgm:pt>
    <dgm:pt modelId="{5E55515D-DB53-4F0C-959D-E811AFB67F59}">
      <dgm:prSet phldrT="[Text]" custT="1"/>
      <dgm:spPr/>
      <dgm:t>
        <a:bodyPr/>
        <a:lstStyle/>
        <a:p>
          <a:r>
            <a:rPr lang="en-AU" sz="1200" dirty="0" smtClean="0"/>
            <a:t>Voldemort</a:t>
          </a:r>
          <a:endParaRPr lang="en-AU" sz="1200" dirty="0"/>
        </a:p>
      </dgm:t>
    </dgm:pt>
    <dgm:pt modelId="{17F1B8CE-29B8-4925-9A47-911DB7C18F47}">
      <dgm:prSet phldrT="[Text]" custT="1"/>
      <dgm:spPr/>
      <dgm:t>
        <a:bodyPr/>
        <a:lstStyle/>
        <a:p>
          <a:r>
            <a:rPr lang="en-AU" sz="1200" dirty="0" smtClean="0"/>
            <a:t>Dynamo</a:t>
          </a:r>
          <a:endParaRPr lang="en-AU" sz="1200" dirty="0"/>
        </a:p>
      </dgm:t>
    </dgm:pt>
    <dgm:pt modelId="{2A4A3577-9301-4A74-95B7-1D1712A1C920}" type="sibTrans" cxnId="{F373673F-4C6B-41F7-9AE8-248DB04939A0}">
      <dgm:prSet/>
      <dgm:spPr/>
      <dgm:t>
        <a:bodyPr/>
        <a:lstStyle/>
        <a:p>
          <a:endParaRPr lang="en-AU"/>
        </a:p>
      </dgm:t>
    </dgm:pt>
    <dgm:pt modelId="{93567505-1A4C-476A-9DE0-5C8F8247C2EC}" type="parTrans" cxnId="{F373673F-4C6B-41F7-9AE8-248DB04939A0}">
      <dgm:prSet custT="1"/>
      <dgm:spPr/>
      <dgm:t>
        <a:bodyPr/>
        <a:lstStyle/>
        <a:p>
          <a:endParaRPr lang="en-AU" sz="1200"/>
        </a:p>
      </dgm:t>
    </dgm:pt>
    <dgm:pt modelId="{BDAB4691-8764-4311-B60B-C39CA19C1C8C}" type="sibTrans" cxnId="{72C56A71-EC7B-4BEE-B014-05DD77D612ED}">
      <dgm:prSet/>
      <dgm:spPr/>
      <dgm:t>
        <a:bodyPr/>
        <a:lstStyle/>
        <a:p>
          <a:endParaRPr lang="en-AU"/>
        </a:p>
      </dgm:t>
    </dgm:pt>
    <dgm:pt modelId="{5D2E9673-B4D6-48B7-BEE9-3CFDB9B60EE0}" type="parTrans" cxnId="{72C56A71-EC7B-4BEE-B014-05DD77D612ED}">
      <dgm:prSet custT="1"/>
      <dgm:spPr/>
      <dgm:t>
        <a:bodyPr/>
        <a:lstStyle/>
        <a:p>
          <a:endParaRPr lang="en-AU" sz="1200"/>
        </a:p>
      </dgm:t>
    </dgm:pt>
    <dgm:pt modelId="{5F77CD79-49F3-4FEB-9A0C-9F136E5D30F2}" type="sibTrans" cxnId="{92C2ADB6-724A-4C4F-A15A-B99C6EB96481}">
      <dgm:prSet/>
      <dgm:spPr/>
      <dgm:t>
        <a:bodyPr/>
        <a:lstStyle/>
        <a:p>
          <a:endParaRPr lang="en-AU"/>
        </a:p>
      </dgm:t>
    </dgm:pt>
    <dgm:pt modelId="{2D884EB1-2C9B-4FB6-B931-793803CC8D0C}" type="parTrans" cxnId="{92C2ADB6-724A-4C4F-A15A-B99C6EB96481}">
      <dgm:prSet custT="1"/>
      <dgm:spPr/>
      <dgm:t>
        <a:bodyPr/>
        <a:lstStyle/>
        <a:p>
          <a:endParaRPr lang="en-AU" sz="1200"/>
        </a:p>
      </dgm:t>
    </dgm:pt>
    <dgm:pt modelId="{622D61A9-78B3-4BDD-8469-83304D0D14A8}">
      <dgm:prSet phldrT="[Text]" custT="1"/>
      <dgm:spPr/>
      <dgm:t>
        <a:bodyPr/>
        <a:lstStyle/>
        <a:p>
          <a:r>
            <a:rPr lang="en-AU" sz="1200" dirty="0" smtClean="0"/>
            <a:t>Key Value</a:t>
          </a:r>
          <a:endParaRPr lang="en-AU" sz="1200" dirty="0"/>
        </a:p>
      </dgm:t>
    </dgm:pt>
    <dgm:pt modelId="{7C04EFE8-B5E7-40F9-BE05-760700650A0C}" type="sibTrans" cxnId="{412E5434-018D-4622-AEEB-720D67E9ADA1}">
      <dgm:prSet/>
      <dgm:spPr/>
      <dgm:t>
        <a:bodyPr/>
        <a:lstStyle/>
        <a:p>
          <a:endParaRPr lang="en-AU"/>
        </a:p>
      </dgm:t>
    </dgm:pt>
    <dgm:pt modelId="{383FCA04-0BDB-4079-B599-B675DECB97BC}" type="parTrans" cxnId="{412E5434-018D-4622-AEEB-720D67E9ADA1}">
      <dgm:prSet/>
      <dgm:spPr/>
      <dgm:t>
        <a:bodyPr/>
        <a:lstStyle/>
        <a:p>
          <a:endParaRPr lang="en-AU"/>
        </a:p>
      </dgm:t>
    </dgm:pt>
    <dgm:pt modelId="{DA56F51A-5329-4838-A22C-4F48CF7CD422}" type="sibTrans" cxnId="{B2F7243E-108B-4F9B-A4D7-A52CC0ABCCB8}">
      <dgm:prSet/>
      <dgm:spPr/>
      <dgm:t>
        <a:bodyPr/>
        <a:lstStyle/>
        <a:p>
          <a:endParaRPr lang="en-AU"/>
        </a:p>
      </dgm:t>
    </dgm:pt>
    <dgm:pt modelId="{828D48BE-41CC-4E08-83EC-CB357DEE358A}" type="parTrans" cxnId="{B2F7243E-108B-4F9B-A4D7-A52CC0ABCCB8}">
      <dgm:prSet custT="1"/>
      <dgm:spPr/>
      <dgm:t>
        <a:bodyPr/>
        <a:lstStyle/>
        <a:p>
          <a:endParaRPr lang="en-AU" sz="1200"/>
        </a:p>
      </dgm:t>
    </dgm:pt>
    <dgm:pt modelId="{8BD83AC4-453E-4F5C-9298-1EE776BA5FAC}">
      <dgm:prSet phldrT="[Text]" custT="1"/>
      <dgm:spPr/>
      <dgm:t>
        <a:bodyPr/>
        <a:lstStyle/>
        <a:p>
          <a:r>
            <a:rPr lang="en-AU" sz="1200" dirty="0" err="1" smtClean="0"/>
            <a:t>MemchacheDB</a:t>
          </a:r>
          <a:endParaRPr lang="en-AU" sz="1200" dirty="0"/>
        </a:p>
      </dgm:t>
    </dgm:pt>
    <dgm:pt modelId="{7C271DFD-C769-4C27-BA32-B9D785D70C6E}" type="parTrans" cxnId="{32D03216-8E3C-4413-BEC6-91C7B1D9065F}">
      <dgm:prSet custT="1"/>
      <dgm:spPr/>
      <dgm:t>
        <a:bodyPr/>
        <a:lstStyle/>
        <a:p>
          <a:endParaRPr lang="en-AU" sz="1200"/>
        </a:p>
      </dgm:t>
    </dgm:pt>
    <dgm:pt modelId="{8C7F57E1-8340-4E53-BCA0-EF38FE291B5C}" type="sibTrans" cxnId="{32D03216-8E3C-4413-BEC6-91C7B1D9065F}">
      <dgm:prSet/>
      <dgm:spPr/>
      <dgm:t>
        <a:bodyPr/>
        <a:lstStyle/>
        <a:p>
          <a:endParaRPr lang="en-AU"/>
        </a:p>
      </dgm:t>
    </dgm:pt>
    <dgm:pt modelId="{9A2B6355-C5A0-4B36-9ACA-FAD219014552}">
      <dgm:prSet phldrT="[Text]" custT="1"/>
      <dgm:spPr/>
      <dgm:t>
        <a:bodyPr/>
        <a:lstStyle/>
        <a:p>
          <a:r>
            <a:rPr lang="en-AU" sz="1200" dirty="0" smtClean="0"/>
            <a:t>Oracle NoSQL</a:t>
          </a:r>
          <a:endParaRPr lang="en-AU" sz="1200" dirty="0"/>
        </a:p>
      </dgm:t>
    </dgm:pt>
    <dgm:pt modelId="{F7E082AA-9485-47B4-924A-06CF5EC26241}" type="parTrans" cxnId="{0E1DBAE5-718A-48AC-BB18-A24EFEEF9FF6}">
      <dgm:prSet custT="1"/>
      <dgm:spPr/>
      <dgm:t>
        <a:bodyPr/>
        <a:lstStyle/>
        <a:p>
          <a:endParaRPr lang="en-AU" sz="1200"/>
        </a:p>
      </dgm:t>
    </dgm:pt>
    <dgm:pt modelId="{E272EFF5-D074-4871-B8F9-AFF48706AE83}" type="sibTrans" cxnId="{0E1DBAE5-718A-48AC-BB18-A24EFEEF9FF6}">
      <dgm:prSet/>
      <dgm:spPr/>
      <dgm:t>
        <a:bodyPr/>
        <a:lstStyle/>
        <a:p>
          <a:endParaRPr lang="en-AU"/>
        </a:p>
      </dgm:t>
    </dgm:pt>
    <dgm:pt modelId="{01E2AD34-B0DA-4E64-8715-E4D6D8A114DB}" type="pres">
      <dgm:prSet presAssocID="{6F3CC342-D720-422C-BD66-FF827A96A7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3FB300C6-42B6-4E60-A13D-8BFB4F46A3F6}" type="pres">
      <dgm:prSet presAssocID="{622D61A9-78B3-4BDD-8469-83304D0D14A8}" presName="root1" presStyleCnt="0"/>
      <dgm:spPr/>
    </dgm:pt>
    <dgm:pt modelId="{D8F2308B-F712-4F78-A30F-C1AADB37CA40}" type="pres">
      <dgm:prSet presAssocID="{622D61A9-78B3-4BDD-8469-83304D0D14A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7622CB00-8B77-49F3-9333-867183065187}" type="pres">
      <dgm:prSet presAssocID="{622D61A9-78B3-4BDD-8469-83304D0D14A8}" presName="level2hierChild" presStyleCnt="0"/>
      <dgm:spPr/>
    </dgm:pt>
    <dgm:pt modelId="{B8AF1C5F-95D0-487C-BA03-1EA047D1D11E}" type="pres">
      <dgm:prSet presAssocID="{7C271DFD-C769-4C27-BA32-B9D785D70C6E}" presName="conn2-1" presStyleLbl="parChTrans1D2" presStyleIdx="0" presStyleCnt="3"/>
      <dgm:spPr/>
      <dgm:t>
        <a:bodyPr/>
        <a:lstStyle/>
        <a:p>
          <a:endParaRPr lang="en-AU"/>
        </a:p>
      </dgm:t>
    </dgm:pt>
    <dgm:pt modelId="{5E65AE2B-80A2-4BDB-9C3E-7D4DD76288E4}" type="pres">
      <dgm:prSet presAssocID="{7C271DFD-C769-4C27-BA32-B9D785D70C6E}" presName="connTx" presStyleLbl="parChTrans1D2" presStyleIdx="0" presStyleCnt="3"/>
      <dgm:spPr/>
      <dgm:t>
        <a:bodyPr/>
        <a:lstStyle/>
        <a:p>
          <a:endParaRPr lang="en-AU"/>
        </a:p>
      </dgm:t>
    </dgm:pt>
    <dgm:pt modelId="{1620E09F-9AEC-4B68-97FA-AF730008C0DE}" type="pres">
      <dgm:prSet presAssocID="{8BD83AC4-453E-4F5C-9298-1EE776BA5FAC}" presName="root2" presStyleCnt="0"/>
      <dgm:spPr/>
    </dgm:pt>
    <dgm:pt modelId="{50C73FFE-811C-420F-8C68-E06BC5F4E960}" type="pres">
      <dgm:prSet presAssocID="{8BD83AC4-453E-4F5C-9298-1EE776BA5FA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37FA4EA3-96C3-427A-9594-BCF5B40A2B04}" type="pres">
      <dgm:prSet presAssocID="{8BD83AC4-453E-4F5C-9298-1EE776BA5FAC}" presName="level3hierChild" presStyleCnt="0"/>
      <dgm:spPr/>
    </dgm:pt>
    <dgm:pt modelId="{37B4D2FC-03B9-4DE6-9D43-C9C4513343A6}" type="pres">
      <dgm:prSet presAssocID="{F7E082AA-9485-47B4-924A-06CF5EC26241}" presName="conn2-1" presStyleLbl="parChTrans1D2" presStyleIdx="1" presStyleCnt="3"/>
      <dgm:spPr/>
      <dgm:t>
        <a:bodyPr/>
        <a:lstStyle/>
        <a:p>
          <a:endParaRPr lang="en-AU"/>
        </a:p>
      </dgm:t>
    </dgm:pt>
    <dgm:pt modelId="{55D61A01-A8F2-4637-BC27-D1132CAD49E4}" type="pres">
      <dgm:prSet presAssocID="{F7E082AA-9485-47B4-924A-06CF5EC26241}" presName="connTx" presStyleLbl="parChTrans1D2" presStyleIdx="1" presStyleCnt="3"/>
      <dgm:spPr/>
      <dgm:t>
        <a:bodyPr/>
        <a:lstStyle/>
        <a:p>
          <a:endParaRPr lang="en-AU"/>
        </a:p>
      </dgm:t>
    </dgm:pt>
    <dgm:pt modelId="{D2811FA3-EA5F-471A-9E05-81176C21F5E5}" type="pres">
      <dgm:prSet presAssocID="{9A2B6355-C5A0-4B36-9ACA-FAD219014552}" presName="root2" presStyleCnt="0"/>
      <dgm:spPr/>
    </dgm:pt>
    <dgm:pt modelId="{94010F66-054B-4F79-AB5E-78BDCE3C4E8C}" type="pres">
      <dgm:prSet presAssocID="{9A2B6355-C5A0-4B36-9ACA-FAD219014552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9C945036-0D1A-4B74-B57F-893003E37244}" type="pres">
      <dgm:prSet presAssocID="{9A2B6355-C5A0-4B36-9ACA-FAD219014552}" presName="level3hierChild" presStyleCnt="0"/>
      <dgm:spPr/>
    </dgm:pt>
    <dgm:pt modelId="{BD6D5088-6509-4439-891E-2503E34C5117}" type="pres">
      <dgm:prSet presAssocID="{828D48BE-41CC-4E08-83EC-CB357DEE358A}" presName="conn2-1" presStyleLbl="parChTrans1D2" presStyleIdx="2" presStyleCnt="3"/>
      <dgm:spPr/>
      <dgm:t>
        <a:bodyPr/>
        <a:lstStyle/>
        <a:p>
          <a:endParaRPr lang="en-AU"/>
        </a:p>
      </dgm:t>
    </dgm:pt>
    <dgm:pt modelId="{F1D8B302-E9C7-4413-B264-A7943F6ECDC7}" type="pres">
      <dgm:prSet presAssocID="{828D48BE-41CC-4E08-83EC-CB357DEE358A}" presName="connTx" presStyleLbl="parChTrans1D2" presStyleIdx="2" presStyleCnt="3"/>
      <dgm:spPr/>
      <dgm:t>
        <a:bodyPr/>
        <a:lstStyle/>
        <a:p>
          <a:endParaRPr lang="en-AU"/>
        </a:p>
      </dgm:t>
    </dgm:pt>
    <dgm:pt modelId="{B6683E43-B659-4EF2-8A6E-895A4FCFADCD}" type="pres">
      <dgm:prSet presAssocID="{17F1B8CE-29B8-4925-9A47-911DB7C18F47}" presName="root2" presStyleCnt="0"/>
      <dgm:spPr/>
    </dgm:pt>
    <dgm:pt modelId="{E20CBF94-1723-46A2-96F1-65AB04D467F9}" type="pres">
      <dgm:prSet presAssocID="{17F1B8CE-29B8-4925-9A47-911DB7C18F47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119F2A03-D9B4-47E8-ACC0-45FDE740591B}" type="pres">
      <dgm:prSet presAssocID="{17F1B8CE-29B8-4925-9A47-911DB7C18F47}" presName="level3hierChild" presStyleCnt="0"/>
      <dgm:spPr/>
    </dgm:pt>
    <dgm:pt modelId="{D40CFB39-0B45-420E-80E0-2D5F6BA2B47B}" type="pres">
      <dgm:prSet presAssocID="{2D884EB1-2C9B-4FB6-B931-793803CC8D0C}" presName="conn2-1" presStyleLbl="parChTrans1D3" presStyleIdx="0" presStyleCnt="3"/>
      <dgm:spPr/>
      <dgm:t>
        <a:bodyPr/>
        <a:lstStyle/>
        <a:p>
          <a:endParaRPr lang="en-AU"/>
        </a:p>
      </dgm:t>
    </dgm:pt>
    <dgm:pt modelId="{8E18CEDF-47DD-4FCF-AB53-1CBFF3671A5E}" type="pres">
      <dgm:prSet presAssocID="{2D884EB1-2C9B-4FB6-B931-793803CC8D0C}" presName="connTx" presStyleLbl="parChTrans1D3" presStyleIdx="0" presStyleCnt="3"/>
      <dgm:spPr/>
      <dgm:t>
        <a:bodyPr/>
        <a:lstStyle/>
        <a:p>
          <a:endParaRPr lang="en-AU"/>
        </a:p>
      </dgm:t>
    </dgm:pt>
    <dgm:pt modelId="{F548756B-E123-4E04-B387-E2C446BE43DF}" type="pres">
      <dgm:prSet presAssocID="{5E55515D-DB53-4F0C-959D-E811AFB67F59}" presName="root2" presStyleCnt="0"/>
      <dgm:spPr/>
    </dgm:pt>
    <dgm:pt modelId="{447213D3-0961-41D2-B6FC-9E28C280DA99}" type="pres">
      <dgm:prSet presAssocID="{5E55515D-DB53-4F0C-959D-E811AFB67F59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741570DC-4C14-4907-8D60-5BFE1F67897F}" type="pres">
      <dgm:prSet presAssocID="{5E55515D-DB53-4F0C-959D-E811AFB67F59}" presName="level3hierChild" presStyleCnt="0"/>
      <dgm:spPr/>
    </dgm:pt>
    <dgm:pt modelId="{3CAE7AF4-C3D7-462F-A38C-3B3951624172}" type="pres">
      <dgm:prSet presAssocID="{5D2E9673-B4D6-48B7-BEE9-3CFDB9B60EE0}" presName="conn2-1" presStyleLbl="parChTrans1D3" presStyleIdx="1" presStyleCnt="3"/>
      <dgm:spPr/>
      <dgm:t>
        <a:bodyPr/>
        <a:lstStyle/>
        <a:p>
          <a:endParaRPr lang="en-AU"/>
        </a:p>
      </dgm:t>
    </dgm:pt>
    <dgm:pt modelId="{EC993783-FDD1-4B28-BD84-72EA91A8B845}" type="pres">
      <dgm:prSet presAssocID="{5D2E9673-B4D6-48B7-BEE9-3CFDB9B60EE0}" presName="connTx" presStyleLbl="parChTrans1D3" presStyleIdx="1" presStyleCnt="3"/>
      <dgm:spPr/>
      <dgm:t>
        <a:bodyPr/>
        <a:lstStyle/>
        <a:p>
          <a:endParaRPr lang="en-AU"/>
        </a:p>
      </dgm:t>
    </dgm:pt>
    <dgm:pt modelId="{0179E43B-1596-4AE6-8EE6-322B9F51D43D}" type="pres">
      <dgm:prSet presAssocID="{F946C3A5-B798-43C7-A104-EED72CE1971F}" presName="root2" presStyleCnt="0"/>
      <dgm:spPr/>
    </dgm:pt>
    <dgm:pt modelId="{EA6BEDDD-D9B3-48A3-908F-01579DFC1161}" type="pres">
      <dgm:prSet presAssocID="{F946C3A5-B798-43C7-A104-EED72CE1971F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C5C52F3D-2E7C-47AC-97C7-A347FB8FD66E}" type="pres">
      <dgm:prSet presAssocID="{F946C3A5-B798-43C7-A104-EED72CE1971F}" presName="level3hierChild" presStyleCnt="0"/>
      <dgm:spPr/>
    </dgm:pt>
    <dgm:pt modelId="{4633848D-ADB6-44EC-A784-758D4338830B}" type="pres">
      <dgm:prSet presAssocID="{93567505-1A4C-476A-9DE0-5C8F8247C2EC}" presName="conn2-1" presStyleLbl="parChTrans1D3" presStyleIdx="2" presStyleCnt="3"/>
      <dgm:spPr/>
      <dgm:t>
        <a:bodyPr/>
        <a:lstStyle/>
        <a:p>
          <a:endParaRPr lang="en-AU"/>
        </a:p>
      </dgm:t>
    </dgm:pt>
    <dgm:pt modelId="{86DF9E01-CFB0-4469-92D6-29E47C9734DB}" type="pres">
      <dgm:prSet presAssocID="{93567505-1A4C-476A-9DE0-5C8F8247C2EC}" presName="connTx" presStyleLbl="parChTrans1D3" presStyleIdx="2" presStyleCnt="3"/>
      <dgm:spPr/>
      <dgm:t>
        <a:bodyPr/>
        <a:lstStyle/>
        <a:p>
          <a:endParaRPr lang="en-AU"/>
        </a:p>
      </dgm:t>
    </dgm:pt>
    <dgm:pt modelId="{0697D066-E899-464E-B4CB-2DD3F32406BA}" type="pres">
      <dgm:prSet presAssocID="{ED49472B-34AD-45D2-AC53-E562C6901DDC}" presName="root2" presStyleCnt="0"/>
      <dgm:spPr/>
    </dgm:pt>
    <dgm:pt modelId="{3F45DABF-6701-47CC-B300-796D912DA36E}" type="pres">
      <dgm:prSet presAssocID="{ED49472B-34AD-45D2-AC53-E562C6901DDC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93E3AC58-C23E-4BB5-874D-C1F6D16BB186}" type="pres">
      <dgm:prSet presAssocID="{ED49472B-34AD-45D2-AC53-E562C6901DDC}" presName="level3hierChild" presStyleCnt="0"/>
      <dgm:spPr/>
    </dgm:pt>
  </dgm:ptLst>
  <dgm:cxnLst>
    <dgm:cxn modelId="{F015023F-4D1D-4D20-9C70-D8CEB420A5AF}" type="presOf" srcId="{6F3CC342-D720-422C-BD66-FF827A96A747}" destId="{01E2AD34-B0DA-4E64-8715-E4D6D8A114DB}" srcOrd="0" destOrd="0" presId="urn:microsoft.com/office/officeart/2005/8/layout/hierarchy2"/>
    <dgm:cxn modelId="{2B03A53E-9F2A-4CF1-9015-B4190A7C408B}" type="presOf" srcId="{F7E082AA-9485-47B4-924A-06CF5EC26241}" destId="{37B4D2FC-03B9-4DE6-9D43-C9C4513343A6}" srcOrd="0" destOrd="0" presId="urn:microsoft.com/office/officeart/2005/8/layout/hierarchy2"/>
    <dgm:cxn modelId="{6FAD2108-C186-45D8-94D7-363B65CEE605}" type="presOf" srcId="{93567505-1A4C-476A-9DE0-5C8F8247C2EC}" destId="{4633848D-ADB6-44EC-A784-758D4338830B}" srcOrd="0" destOrd="0" presId="urn:microsoft.com/office/officeart/2005/8/layout/hierarchy2"/>
    <dgm:cxn modelId="{FF8A105E-1B78-493A-8D07-47A6697AD2F1}" type="presOf" srcId="{5D2E9673-B4D6-48B7-BEE9-3CFDB9B60EE0}" destId="{3CAE7AF4-C3D7-462F-A38C-3B3951624172}" srcOrd="0" destOrd="0" presId="urn:microsoft.com/office/officeart/2005/8/layout/hierarchy2"/>
    <dgm:cxn modelId="{D6BCCADA-0B0D-42BE-BBC4-1B484C952739}" type="presOf" srcId="{ED49472B-34AD-45D2-AC53-E562C6901DDC}" destId="{3F45DABF-6701-47CC-B300-796D912DA36E}" srcOrd="0" destOrd="0" presId="urn:microsoft.com/office/officeart/2005/8/layout/hierarchy2"/>
    <dgm:cxn modelId="{49BC0FFB-2185-44B1-9E5B-1BC97E4C67E0}" type="presOf" srcId="{93567505-1A4C-476A-9DE0-5C8F8247C2EC}" destId="{86DF9E01-CFB0-4469-92D6-29E47C9734DB}" srcOrd="1" destOrd="0" presId="urn:microsoft.com/office/officeart/2005/8/layout/hierarchy2"/>
    <dgm:cxn modelId="{4E5D4538-5D03-471A-AF7C-25E6B780837C}" type="presOf" srcId="{828D48BE-41CC-4E08-83EC-CB357DEE358A}" destId="{F1D8B302-E9C7-4413-B264-A7943F6ECDC7}" srcOrd="1" destOrd="0" presId="urn:microsoft.com/office/officeart/2005/8/layout/hierarchy2"/>
    <dgm:cxn modelId="{32D03216-8E3C-4413-BEC6-91C7B1D9065F}" srcId="{622D61A9-78B3-4BDD-8469-83304D0D14A8}" destId="{8BD83AC4-453E-4F5C-9298-1EE776BA5FAC}" srcOrd="0" destOrd="0" parTransId="{7C271DFD-C769-4C27-BA32-B9D785D70C6E}" sibTransId="{8C7F57E1-8340-4E53-BCA0-EF38FE291B5C}"/>
    <dgm:cxn modelId="{72C56A71-EC7B-4BEE-B014-05DD77D612ED}" srcId="{17F1B8CE-29B8-4925-9A47-911DB7C18F47}" destId="{F946C3A5-B798-43C7-A104-EED72CE1971F}" srcOrd="1" destOrd="0" parTransId="{5D2E9673-B4D6-48B7-BEE9-3CFDB9B60EE0}" sibTransId="{BDAB4691-8764-4311-B60B-C39CA19C1C8C}"/>
    <dgm:cxn modelId="{3E452D28-2BCD-455A-A236-38A0E6E33744}" type="presOf" srcId="{2D884EB1-2C9B-4FB6-B931-793803CC8D0C}" destId="{D40CFB39-0B45-420E-80E0-2D5F6BA2B47B}" srcOrd="0" destOrd="0" presId="urn:microsoft.com/office/officeart/2005/8/layout/hierarchy2"/>
    <dgm:cxn modelId="{6FF3FF8F-6941-4178-9DE7-54BBFA1535C2}" type="presOf" srcId="{9A2B6355-C5A0-4B36-9ACA-FAD219014552}" destId="{94010F66-054B-4F79-AB5E-78BDCE3C4E8C}" srcOrd="0" destOrd="0" presId="urn:microsoft.com/office/officeart/2005/8/layout/hierarchy2"/>
    <dgm:cxn modelId="{53AA53DF-0ECD-4F6E-BC1A-28FC39AE5083}" type="presOf" srcId="{5D2E9673-B4D6-48B7-BEE9-3CFDB9B60EE0}" destId="{EC993783-FDD1-4B28-BD84-72EA91A8B845}" srcOrd="1" destOrd="0" presId="urn:microsoft.com/office/officeart/2005/8/layout/hierarchy2"/>
    <dgm:cxn modelId="{D338F8F7-9D1F-4EEC-BBF4-452F89273D41}" type="presOf" srcId="{17F1B8CE-29B8-4925-9A47-911DB7C18F47}" destId="{E20CBF94-1723-46A2-96F1-65AB04D467F9}" srcOrd="0" destOrd="0" presId="urn:microsoft.com/office/officeart/2005/8/layout/hierarchy2"/>
    <dgm:cxn modelId="{45DFDE58-16B1-4E9B-A1F8-BB009EB42EA1}" type="presOf" srcId="{8BD83AC4-453E-4F5C-9298-1EE776BA5FAC}" destId="{50C73FFE-811C-420F-8C68-E06BC5F4E960}" srcOrd="0" destOrd="0" presId="urn:microsoft.com/office/officeart/2005/8/layout/hierarchy2"/>
    <dgm:cxn modelId="{BC250CDA-E014-4BA6-9F22-D57CF40FC3FC}" type="presOf" srcId="{7C271DFD-C769-4C27-BA32-B9D785D70C6E}" destId="{B8AF1C5F-95D0-487C-BA03-1EA047D1D11E}" srcOrd="0" destOrd="0" presId="urn:microsoft.com/office/officeart/2005/8/layout/hierarchy2"/>
    <dgm:cxn modelId="{062B4166-6584-4FF2-B200-6C382F4926C7}" type="presOf" srcId="{7C271DFD-C769-4C27-BA32-B9D785D70C6E}" destId="{5E65AE2B-80A2-4BDB-9C3E-7D4DD76288E4}" srcOrd="1" destOrd="0" presId="urn:microsoft.com/office/officeart/2005/8/layout/hierarchy2"/>
    <dgm:cxn modelId="{B2F7243E-108B-4F9B-A4D7-A52CC0ABCCB8}" srcId="{622D61A9-78B3-4BDD-8469-83304D0D14A8}" destId="{17F1B8CE-29B8-4925-9A47-911DB7C18F47}" srcOrd="2" destOrd="0" parTransId="{828D48BE-41CC-4E08-83EC-CB357DEE358A}" sibTransId="{DA56F51A-5329-4838-A22C-4F48CF7CD422}"/>
    <dgm:cxn modelId="{3E7416BD-FAEE-40F5-A734-12F0E770E070}" type="presOf" srcId="{2D884EB1-2C9B-4FB6-B931-793803CC8D0C}" destId="{8E18CEDF-47DD-4FCF-AB53-1CBFF3671A5E}" srcOrd="1" destOrd="0" presId="urn:microsoft.com/office/officeart/2005/8/layout/hierarchy2"/>
    <dgm:cxn modelId="{0E1DBAE5-718A-48AC-BB18-A24EFEEF9FF6}" srcId="{622D61A9-78B3-4BDD-8469-83304D0D14A8}" destId="{9A2B6355-C5A0-4B36-9ACA-FAD219014552}" srcOrd="1" destOrd="0" parTransId="{F7E082AA-9485-47B4-924A-06CF5EC26241}" sibTransId="{E272EFF5-D074-4871-B8F9-AFF48706AE83}"/>
    <dgm:cxn modelId="{FDDA0886-7866-414F-8135-BE45E87D56D7}" type="presOf" srcId="{5E55515D-DB53-4F0C-959D-E811AFB67F59}" destId="{447213D3-0961-41D2-B6FC-9E28C280DA99}" srcOrd="0" destOrd="0" presId="urn:microsoft.com/office/officeart/2005/8/layout/hierarchy2"/>
    <dgm:cxn modelId="{F373673F-4C6B-41F7-9AE8-248DB04939A0}" srcId="{17F1B8CE-29B8-4925-9A47-911DB7C18F47}" destId="{ED49472B-34AD-45D2-AC53-E562C6901DDC}" srcOrd="2" destOrd="0" parTransId="{93567505-1A4C-476A-9DE0-5C8F8247C2EC}" sibTransId="{2A4A3577-9301-4A74-95B7-1D1712A1C920}"/>
    <dgm:cxn modelId="{412E5434-018D-4622-AEEB-720D67E9ADA1}" srcId="{6F3CC342-D720-422C-BD66-FF827A96A747}" destId="{622D61A9-78B3-4BDD-8469-83304D0D14A8}" srcOrd="0" destOrd="0" parTransId="{383FCA04-0BDB-4079-B599-B675DECB97BC}" sibTransId="{7C04EFE8-B5E7-40F9-BE05-760700650A0C}"/>
    <dgm:cxn modelId="{3BD66BBC-3A44-4637-984F-389A7D033800}" type="presOf" srcId="{F946C3A5-B798-43C7-A104-EED72CE1971F}" destId="{EA6BEDDD-D9B3-48A3-908F-01579DFC1161}" srcOrd="0" destOrd="0" presId="urn:microsoft.com/office/officeart/2005/8/layout/hierarchy2"/>
    <dgm:cxn modelId="{92C2ADB6-724A-4C4F-A15A-B99C6EB96481}" srcId="{17F1B8CE-29B8-4925-9A47-911DB7C18F47}" destId="{5E55515D-DB53-4F0C-959D-E811AFB67F59}" srcOrd="0" destOrd="0" parTransId="{2D884EB1-2C9B-4FB6-B931-793803CC8D0C}" sibTransId="{5F77CD79-49F3-4FEB-9A0C-9F136E5D30F2}"/>
    <dgm:cxn modelId="{6169EE8E-6E97-4551-BCFA-B0095D67746B}" type="presOf" srcId="{F7E082AA-9485-47B4-924A-06CF5EC26241}" destId="{55D61A01-A8F2-4637-BC27-D1132CAD49E4}" srcOrd="1" destOrd="0" presId="urn:microsoft.com/office/officeart/2005/8/layout/hierarchy2"/>
    <dgm:cxn modelId="{51AFB5BC-5B9B-455B-853A-7B3992B351F0}" type="presOf" srcId="{622D61A9-78B3-4BDD-8469-83304D0D14A8}" destId="{D8F2308B-F712-4F78-A30F-C1AADB37CA40}" srcOrd="0" destOrd="0" presId="urn:microsoft.com/office/officeart/2005/8/layout/hierarchy2"/>
    <dgm:cxn modelId="{BDE5BEC8-1521-4D4F-8C32-B4091952A869}" type="presOf" srcId="{828D48BE-41CC-4E08-83EC-CB357DEE358A}" destId="{BD6D5088-6509-4439-891E-2503E34C5117}" srcOrd="0" destOrd="0" presId="urn:microsoft.com/office/officeart/2005/8/layout/hierarchy2"/>
    <dgm:cxn modelId="{50126A3B-ADDD-462E-9D40-36DD7BF1F658}" type="presParOf" srcId="{01E2AD34-B0DA-4E64-8715-E4D6D8A114DB}" destId="{3FB300C6-42B6-4E60-A13D-8BFB4F46A3F6}" srcOrd="0" destOrd="0" presId="urn:microsoft.com/office/officeart/2005/8/layout/hierarchy2"/>
    <dgm:cxn modelId="{564E0CAB-FDC2-4812-9997-8F77DE79E95B}" type="presParOf" srcId="{3FB300C6-42B6-4E60-A13D-8BFB4F46A3F6}" destId="{D8F2308B-F712-4F78-A30F-C1AADB37CA40}" srcOrd="0" destOrd="0" presId="urn:microsoft.com/office/officeart/2005/8/layout/hierarchy2"/>
    <dgm:cxn modelId="{E3352579-8194-4B66-B7BB-7F23FC3A300E}" type="presParOf" srcId="{3FB300C6-42B6-4E60-A13D-8BFB4F46A3F6}" destId="{7622CB00-8B77-49F3-9333-867183065187}" srcOrd="1" destOrd="0" presId="urn:microsoft.com/office/officeart/2005/8/layout/hierarchy2"/>
    <dgm:cxn modelId="{4ECC0955-2694-4D39-A496-3E78411B5AA8}" type="presParOf" srcId="{7622CB00-8B77-49F3-9333-867183065187}" destId="{B8AF1C5F-95D0-487C-BA03-1EA047D1D11E}" srcOrd="0" destOrd="0" presId="urn:microsoft.com/office/officeart/2005/8/layout/hierarchy2"/>
    <dgm:cxn modelId="{74BE68F3-85B2-44F6-9A93-4FCDCD4FC95A}" type="presParOf" srcId="{B8AF1C5F-95D0-487C-BA03-1EA047D1D11E}" destId="{5E65AE2B-80A2-4BDB-9C3E-7D4DD76288E4}" srcOrd="0" destOrd="0" presId="urn:microsoft.com/office/officeart/2005/8/layout/hierarchy2"/>
    <dgm:cxn modelId="{D65AC7F0-3BCF-4972-BBEA-8022BDD70773}" type="presParOf" srcId="{7622CB00-8B77-49F3-9333-867183065187}" destId="{1620E09F-9AEC-4B68-97FA-AF730008C0DE}" srcOrd="1" destOrd="0" presId="urn:microsoft.com/office/officeart/2005/8/layout/hierarchy2"/>
    <dgm:cxn modelId="{E99563BC-A461-4FCB-BE0E-5BA09CCB5DDB}" type="presParOf" srcId="{1620E09F-9AEC-4B68-97FA-AF730008C0DE}" destId="{50C73FFE-811C-420F-8C68-E06BC5F4E960}" srcOrd="0" destOrd="0" presId="urn:microsoft.com/office/officeart/2005/8/layout/hierarchy2"/>
    <dgm:cxn modelId="{DA1C607D-559A-468B-9B4E-22F04DFDF81A}" type="presParOf" srcId="{1620E09F-9AEC-4B68-97FA-AF730008C0DE}" destId="{37FA4EA3-96C3-427A-9594-BCF5B40A2B04}" srcOrd="1" destOrd="0" presId="urn:microsoft.com/office/officeart/2005/8/layout/hierarchy2"/>
    <dgm:cxn modelId="{CBE1EAD7-C779-487C-BEFA-7C732AA918CC}" type="presParOf" srcId="{7622CB00-8B77-49F3-9333-867183065187}" destId="{37B4D2FC-03B9-4DE6-9D43-C9C4513343A6}" srcOrd="2" destOrd="0" presId="urn:microsoft.com/office/officeart/2005/8/layout/hierarchy2"/>
    <dgm:cxn modelId="{58CD87FB-743D-47B3-80E2-0AA2E59EB8BB}" type="presParOf" srcId="{37B4D2FC-03B9-4DE6-9D43-C9C4513343A6}" destId="{55D61A01-A8F2-4637-BC27-D1132CAD49E4}" srcOrd="0" destOrd="0" presId="urn:microsoft.com/office/officeart/2005/8/layout/hierarchy2"/>
    <dgm:cxn modelId="{B600BBAF-853E-4B4C-A9D5-E5D0F52B605B}" type="presParOf" srcId="{7622CB00-8B77-49F3-9333-867183065187}" destId="{D2811FA3-EA5F-471A-9E05-81176C21F5E5}" srcOrd="3" destOrd="0" presId="urn:microsoft.com/office/officeart/2005/8/layout/hierarchy2"/>
    <dgm:cxn modelId="{7DC92734-0627-4B4C-B753-D99C344DE87D}" type="presParOf" srcId="{D2811FA3-EA5F-471A-9E05-81176C21F5E5}" destId="{94010F66-054B-4F79-AB5E-78BDCE3C4E8C}" srcOrd="0" destOrd="0" presId="urn:microsoft.com/office/officeart/2005/8/layout/hierarchy2"/>
    <dgm:cxn modelId="{E09E3F09-97A4-482B-B437-1EDF0DB7E140}" type="presParOf" srcId="{D2811FA3-EA5F-471A-9E05-81176C21F5E5}" destId="{9C945036-0D1A-4B74-B57F-893003E37244}" srcOrd="1" destOrd="0" presId="urn:microsoft.com/office/officeart/2005/8/layout/hierarchy2"/>
    <dgm:cxn modelId="{3CE168CC-53BD-4EC4-A035-DE9676171727}" type="presParOf" srcId="{7622CB00-8B77-49F3-9333-867183065187}" destId="{BD6D5088-6509-4439-891E-2503E34C5117}" srcOrd="4" destOrd="0" presId="urn:microsoft.com/office/officeart/2005/8/layout/hierarchy2"/>
    <dgm:cxn modelId="{C64A60D9-4F5C-401D-8383-B393D2D1980A}" type="presParOf" srcId="{BD6D5088-6509-4439-891E-2503E34C5117}" destId="{F1D8B302-E9C7-4413-B264-A7943F6ECDC7}" srcOrd="0" destOrd="0" presId="urn:microsoft.com/office/officeart/2005/8/layout/hierarchy2"/>
    <dgm:cxn modelId="{40898877-B28E-4F38-8908-0B2142C07225}" type="presParOf" srcId="{7622CB00-8B77-49F3-9333-867183065187}" destId="{B6683E43-B659-4EF2-8A6E-895A4FCFADCD}" srcOrd="5" destOrd="0" presId="urn:microsoft.com/office/officeart/2005/8/layout/hierarchy2"/>
    <dgm:cxn modelId="{C64A8066-7A5B-4998-B59D-42D7F85BC19F}" type="presParOf" srcId="{B6683E43-B659-4EF2-8A6E-895A4FCFADCD}" destId="{E20CBF94-1723-46A2-96F1-65AB04D467F9}" srcOrd="0" destOrd="0" presId="urn:microsoft.com/office/officeart/2005/8/layout/hierarchy2"/>
    <dgm:cxn modelId="{1F3323F7-957D-4A30-B135-718C42289C12}" type="presParOf" srcId="{B6683E43-B659-4EF2-8A6E-895A4FCFADCD}" destId="{119F2A03-D9B4-47E8-ACC0-45FDE740591B}" srcOrd="1" destOrd="0" presId="urn:microsoft.com/office/officeart/2005/8/layout/hierarchy2"/>
    <dgm:cxn modelId="{BA2BF735-4BE4-466F-BCC1-B85D600F1CED}" type="presParOf" srcId="{119F2A03-D9B4-47E8-ACC0-45FDE740591B}" destId="{D40CFB39-0B45-420E-80E0-2D5F6BA2B47B}" srcOrd="0" destOrd="0" presId="urn:microsoft.com/office/officeart/2005/8/layout/hierarchy2"/>
    <dgm:cxn modelId="{E656C2B3-E6CE-46E0-9D70-1F3694E1A2F8}" type="presParOf" srcId="{D40CFB39-0B45-420E-80E0-2D5F6BA2B47B}" destId="{8E18CEDF-47DD-4FCF-AB53-1CBFF3671A5E}" srcOrd="0" destOrd="0" presId="urn:microsoft.com/office/officeart/2005/8/layout/hierarchy2"/>
    <dgm:cxn modelId="{83C523DA-02F8-4728-82F5-1EAF297409E8}" type="presParOf" srcId="{119F2A03-D9B4-47E8-ACC0-45FDE740591B}" destId="{F548756B-E123-4E04-B387-E2C446BE43DF}" srcOrd="1" destOrd="0" presId="urn:microsoft.com/office/officeart/2005/8/layout/hierarchy2"/>
    <dgm:cxn modelId="{0794CB94-CCD2-4CE7-B228-A7A0DBE01A08}" type="presParOf" srcId="{F548756B-E123-4E04-B387-E2C446BE43DF}" destId="{447213D3-0961-41D2-B6FC-9E28C280DA99}" srcOrd="0" destOrd="0" presId="urn:microsoft.com/office/officeart/2005/8/layout/hierarchy2"/>
    <dgm:cxn modelId="{AD89D55F-36A7-4553-8391-9459A120B7AC}" type="presParOf" srcId="{F548756B-E123-4E04-B387-E2C446BE43DF}" destId="{741570DC-4C14-4907-8D60-5BFE1F67897F}" srcOrd="1" destOrd="0" presId="urn:microsoft.com/office/officeart/2005/8/layout/hierarchy2"/>
    <dgm:cxn modelId="{894D92BA-B2D1-4B52-BF7B-6DEFF5276DCB}" type="presParOf" srcId="{119F2A03-D9B4-47E8-ACC0-45FDE740591B}" destId="{3CAE7AF4-C3D7-462F-A38C-3B3951624172}" srcOrd="2" destOrd="0" presId="urn:microsoft.com/office/officeart/2005/8/layout/hierarchy2"/>
    <dgm:cxn modelId="{3D3672D2-87E8-4817-B579-A6726EE8380D}" type="presParOf" srcId="{3CAE7AF4-C3D7-462F-A38C-3B3951624172}" destId="{EC993783-FDD1-4B28-BD84-72EA91A8B845}" srcOrd="0" destOrd="0" presId="urn:microsoft.com/office/officeart/2005/8/layout/hierarchy2"/>
    <dgm:cxn modelId="{03867A02-19B4-4600-9225-166E8C9B59D7}" type="presParOf" srcId="{119F2A03-D9B4-47E8-ACC0-45FDE740591B}" destId="{0179E43B-1596-4AE6-8EE6-322B9F51D43D}" srcOrd="3" destOrd="0" presId="urn:microsoft.com/office/officeart/2005/8/layout/hierarchy2"/>
    <dgm:cxn modelId="{35191833-3908-4690-B180-733364397867}" type="presParOf" srcId="{0179E43B-1596-4AE6-8EE6-322B9F51D43D}" destId="{EA6BEDDD-D9B3-48A3-908F-01579DFC1161}" srcOrd="0" destOrd="0" presId="urn:microsoft.com/office/officeart/2005/8/layout/hierarchy2"/>
    <dgm:cxn modelId="{D3CB42E3-6F72-439D-A024-5512BE5D5E5F}" type="presParOf" srcId="{0179E43B-1596-4AE6-8EE6-322B9F51D43D}" destId="{C5C52F3D-2E7C-47AC-97C7-A347FB8FD66E}" srcOrd="1" destOrd="0" presId="urn:microsoft.com/office/officeart/2005/8/layout/hierarchy2"/>
    <dgm:cxn modelId="{3FD03B21-E710-4E0D-974B-96C72567145F}" type="presParOf" srcId="{119F2A03-D9B4-47E8-ACC0-45FDE740591B}" destId="{4633848D-ADB6-44EC-A784-758D4338830B}" srcOrd="4" destOrd="0" presId="urn:microsoft.com/office/officeart/2005/8/layout/hierarchy2"/>
    <dgm:cxn modelId="{93C98A45-3E9E-48C2-9AB2-34B96D76F3FA}" type="presParOf" srcId="{4633848D-ADB6-44EC-A784-758D4338830B}" destId="{86DF9E01-CFB0-4469-92D6-29E47C9734DB}" srcOrd="0" destOrd="0" presId="urn:microsoft.com/office/officeart/2005/8/layout/hierarchy2"/>
    <dgm:cxn modelId="{8CFB2614-DEC4-45B7-9D00-63BD80879005}" type="presParOf" srcId="{119F2A03-D9B4-47E8-ACC0-45FDE740591B}" destId="{0697D066-E899-464E-B4CB-2DD3F32406BA}" srcOrd="5" destOrd="0" presId="urn:microsoft.com/office/officeart/2005/8/layout/hierarchy2"/>
    <dgm:cxn modelId="{7C3CFEA7-C953-43C4-AC9D-BF5D51301981}" type="presParOf" srcId="{0697D066-E899-464E-B4CB-2DD3F32406BA}" destId="{3F45DABF-6701-47CC-B300-796D912DA36E}" srcOrd="0" destOrd="0" presId="urn:microsoft.com/office/officeart/2005/8/layout/hierarchy2"/>
    <dgm:cxn modelId="{73C3B2F9-5E53-4A1A-98DA-4201A4B94338}" type="presParOf" srcId="{0697D066-E899-464E-B4CB-2DD3F32406BA}" destId="{93E3AC58-C23E-4BB5-874D-C1F6D16BB18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F3CC342-D720-422C-BD66-FF827A96A74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1A90DAD-5F26-468C-A6E1-7DB0BC0162BF}">
      <dgm:prSet phldrT="[Text]" custT="1"/>
      <dgm:spPr/>
      <dgm:t>
        <a:bodyPr/>
        <a:lstStyle/>
        <a:p>
          <a:r>
            <a:rPr lang="en-AU" sz="1200" dirty="0" err="1" smtClean="0"/>
            <a:t>Accumulo</a:t>
          </a:r>
          <a:endParaRPr lang="en-AU" sz="1200" dirty="0"/>
        </a:p>
      </dgm:t>
    </dgm:pt>
    <dgm:pt modelId="{6E9EE4F7-F2A4-4DE0-B17F-F1C897818EA6}">
      <dgm:prSet phldrT="[Text]" custT="1"/>
      <dgm:spPr/>
      <dgm:t>
        <a:bodyPr/>
        <a:lstStyle/>
        <a:p>
          <a:r>
            <a:rPr lang="en-AU" sz="1200" dirty="0" err="1" smtClean="0"/>
            <a:t>Hbase</a:t>
          </a:r>
          <a:endParaRPr lang="en-AU" sz="1200" dirty="0"/>
        </a:p>
      </dgm:t>
    </dgm:pt>
    <dgm:pt modelId="{4F6BC563-EDA2-4766-B09B-8C7C02CDD25B}">
      <dgm:prSet phldrT="[Text]" custT="1"/>
      <dgm:spPr/>
      <dgm:t>
        <a:bodyPr/>
        <a:lstStyle/>
        <a:p>
          <a:r>
            <a:rPr lang="en-AU" sz="1200" dirty="0" smtClean="0"/>
            <a:t>Cassandra</a:t>
          </a:r>
          <a:endParaRPr lang="en-AU" sz="1200" dirty="0"/>
        </a:p>
      </dgm:t>
    </dgm:pt>
    <dgm:pt modelId="{518ECDEA-8577-47C5-BF90-FE86CF4F89CA}">
      <dgm:prSet phldrT="[Text]" custT="1"/>
      <dgm:spPr/>
      <dgm:t>
        <a:bodyPr/>
        <a:lstStyle/>
        <a:p>
          <a:r>
            <a:rPr lang="en-AU" sz="1200" dirty="0" err="1" smtClean="0"/>
            <a:t>BigTable</a:t>
          </a:r>
          <a:endParaRPr lang="en-AU" sz="1200" dirty="0"/>
        </a:p>
      </dgm:t>
    </dgm:pt>
    <dgm:pt modelId="{756E199B-CF46-4EFE-9F17-EBCF9188FB01}" type="sibTrans" cxnId="{ED61FEFD-57C6-4B29-9398-84BF969C539A}">
      <dgm:prSet/>
      <dgm:spPr/>
      <dgm:t>
        <a:bodyPr/>
        <a:lstStyle/>
        <a:p>
          <a:endParaRPr lang="en-AU"/>
        </a:p>
      </dgm:t>
    </dgm:pt>
    <dgm:pt modelId="{BE768BDF-82D7-4875-834D-29C4026ACD81}" type="parTrans" cxnId="{ED61FEFD-57C6-4B29-9398-84BF969C539A}">
      <dgm:prSet custT="1"/>
      <dgm:spPr/>
      <dgm:t>
        <a:bodyPr/>
        <a:lstStyle/>
        <a:p>
          <a:endParaRPr lang="en-AU" sz="1200"/>
        </a:p>
      </dgm:t>
    </dgm:pt>
    <dgm:pt modelId="{9C93B192-D763-43DA-B3AA-95E5663DAE35}" type="sibTrans" cxnId="{1278C523-1A38-43A6-B5F0-900ADB856245}">
      <dgm:prSet/>
      <dgm:spPr/>
      <dgm:t>
        <a:bodyPr/>
        <a:lstStyle/>
        <a:p>
          <a:endParaRPr lang="en-AU"/>
        </a:p>
      </dgm:t>
    </dgm:pt>
    <dgm:pt modelId="{9EAD2B29-1EED-4C1A-AE10-65167BF4C4B3}" type="parTrans" cxnId="{1278C523-1A38-43A6-B5F0-900ADB856245}">
      <dgm:prSet custT="1"/>
      <dgm:spPr/>
      <dgm:t>
        <a:bodyPr/>
        <a:lstStyle/>
        <a:p>
          <a:endParaRPr lang="en-AU" sz="1200"/>
        </a:p>
      </dgm:t>
    </dgm:pt>
    <dgm:pt modelId="{4ECFD690-54B3-4533-A6A4-263359698CFC}" type="sibTrans" cxnId="{6A5CB3AF-B04E-4C55-8662-43F5063D5633}">
      <dgm:prSet/>
      <dgm:spPr/>
      <dgm:t>
        <a:bodyPr/>
        <a:lstStyle/>
        <a:p>
          <a:endParaRPr lang="en-AU"/>
        </a:p>
      </dgm:t>
    </dgm:pt>
    <dgm:pt modelId="{0513F9B2-831F-4411-B3BC-E7D455695046}" type="parTrans" cxnId="{6A5CB3AF-B04E-4C55-8662-43F5063D5633}">
      <dgm:prSet custT="1"/>
      <dgm:spPr/>
      <dgm:t>
        <a:bodyPr/>
        <a:lstStyle/>
        <a:p>
          <a:endParaRPr lang="en-AU" sz="1200"/>
        </a:p>
      </dgm:t>
    </dgm:pt>
    <dgm:pt modelId="{03060D48-D7C1-456D-AAFF-14BCDD098464}">
      <dgm:prSet phldrT="[Text]" custT="1"/>
      <dgm:spPr/>
      <dgm:t>
        <a:bodyPr/>
        <a:lstStyle/>
        <a:p>
          <a:r>
            <a:rPr lang="en-AU" sz="1200" dirty="0" smtClean="0"/>
            <a:t>Table Based</a:t>
          </a:r>
          <a:endParaRPr lang="en-AU" sz="1200" dirty="0"/>
        </a:p>
      </dgm:t>
    </dgm:pt>
    <dgm:pt modelId="{C8CC5459-D8BC-4CC9-9DF8-FB7161F905C9}" type="sibTrans" cxnId="{4AF6B018-EC2F-4FC2-BB61-433E8DC20F46}">
      <dgm:prSet/>
      <dgm:spPr/>
      <dgm:t>
        <a:bodyPr/>
        <a:lstStyle/>
        <a:p>
          <a:endParaRPr lang="en-AU"/>
        </a:p>
      </dgm:t>
    </dgm:pt>
    <dgm:pt modelId="{3DF6767C-DC1F-44AD-BD4F-9472621BE4D1}" type="parTrans" cxnId="{4AF6B018-EC2F-4FC2-BB61-433E8DC20F46}">
      <dgm:prSet/>
      <dgm:spPr/>
      <dgm:t>
        <a:bodyPr/>
        <a:lstStyle/>
        <a:p>
          <a:endParaRPr lang="en-AU"/>
        </a:p>
      </dgm:t>
    </dgm:pt>
    <dgm:pt modelId="{820902CE-F58F-45BF-8D41-9684C4BAF3A2}" type="sibTrans" cxnId="{1AC5BA1F-F13A-490B-A7A1-BDA4E6CCA0C4}">
      <dgm:prSet/>
      <dgm:spPr/>
      <dgm:t>
        <a:bodyPr/>
        <a:lstStyle/>
        <a:p>
          <a:endParaRPr lang="en-AU"/>
        </a:p>
      </dgm:t>
    </dgm:pt>
    <dgm:pt modelId="{2EDFC950-6888-477D-AAFB-E9083E7DDD31}" type="parTrans" cxnId="{1AC5BA1F-F13A-490B-A7A1-BDA4E6CCA0C4}">
      <dgm:prSet custT="1"/>
      <dgm:spPr/>
      <dgm:t>
        <a:bodyPr/>
        <a:lstStyle/>
        <a:p>
          <a:endParaRPr lang="en-AU" sz="1200"/>
        </a:p>
      </dgm:t>
    </dgm:pt>
    <dgm:pt modelId="{364FA69E-BFDB-4852-92DF-8413BC786154}">
      <dgm:prSet phldrT="[Text]" custT="1"/>
      <dgm:spPr/>
      <dgm:t>
        <a:bodyPr/>
        <a:lstStyle/>
        <a:p>
          <a:r>
            <a:rPr lang="en-AU" sz="1200" dirty="0" err="1" smtClean="0"/>
            <a:t>HyperTable</a:t>
          </a:r>
          <a:endParaRPr lang="en-AU" sz="1200" dirty="0"/>
        </a:p>
      </dgm:t>
    </dgm:pt>
    <dgm:pt modelId="{0D8DA936-B903-43D5-8B18-034265F9CD50}" type="parTrans" cxnId="{2DFE3AF1-F217-4909-BB3A-6EF2377E348A}">
      <dgm:prSet custT="1"/>
      <dgm:spPr/>
      <dgm:t>
        <a:bodyPr/>
        <a:lstStyle/>
        <a:p>
          <a:endParaRPr lang="en-AU" sz="1200"/>
        </a:p>
      </dgm:t>
    </dgm:pt>
    <dgm:pt modelId="{543C2BFF-5428-4CB2-943D-375DFB745789}" type="sibTrans" cxnId="{2DFE3AF1-F217-4909-BB3A-6EF2377E348A}">
      <dgm:prSet/>
      <dgm:spPr/>
      <dgm:t>
        <a:bodyPr/>
        <a:lstStyle/>
        <a:p>
          <a:endParaRPr lang="en-AU"/>
        </a:p>
      </dgm:t>
    </dgm:pt>
    <dgm:pt modelId="{01E2AD34-B0DA-4E64-8715-E4D6D8A114DB}" type="pres">
      <dgm:prSet presAssocID="{6F3CC342-D720-422C-BD66-FF827A96A7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ED9E2DDA-0622-4181-B72B-B3560FFA3CE9}" type="pres">
      <dgm:prSet presAssocID="{03060D48-D7C1-456D-AAFF-14BCDD098464}" presName="root1" presStyleCnt="0"/>
      <dgm:spPr/>
    </dgm:pt>
    <dgm:pt modelId="{E97C52B5-72EB-47E0-9568-B97B60706087}" type="pres">
      <dgm:prSet presAssocID="{03060D48-D7C1-456D-AAFF-14BCDD0984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B100C9F0-3F40-405B-BAB0-439B88565F04}" type="pres">
      <dgm:prSet presAssocID="{03060D48-D7C1-456D-AAFF-14BCDD098464}" presName="level2hierChild" presStyleCnt="0"/>
      <dgm:spPr/>
    </dgm:pt>
    <dgm:pt modelId="{A4AD8D7D-9057-4037-950B-510BB4BB68E3}" type="pres">
      <dgm:prSet presAssocID="{2EDFC950-6888-477D-AAFB-E9083E7DDD31}" presName="conn2-1" presStyleLbl="parChTrans1D2" presStyleIdx="0" presStyleCnt="1"/>
      <dgm:spPr/>
      <dgm:t>
        <a:bodyPr/>
        <a:lstStyle/>
        <a:p>
          <a:endParaRPr lang="en-AU"/>
        </a:p>
      </dgm:t>
    </dgm:pt>
    <dgm:pt modelId="{77C5B2F0-70F8-4F59-9B3C-29C9C72C65B6}" type="pres">
      <dgm:prSet presAssocID="{2EDFC950-6888-477D-AAFB-E9083E7DDD31}" presName="connTx" presStyleLbl="parChTrans1D2" presStyleIdx="0" presStyleCnt="1"/>
      <dgm:spPr/>
      <dgm:t>
        <a:bodyPr/>
        <a:lstStyle/>
        <a:p>
          <a:endParaRPr lang="en-AU"/>
        </a:p>
      </dgm:t>
    </dgm:pt>
    <dgm:pt modelId="{9F173A17-6809-41B2-B061-79F594F922C5}" type="pres">
      <dgm:prSet presAssocID="{518ECDEA-8577-47C5-BF90-FE86CF4F89CA}" presName="root2" presStyleCnt="0"/>
      <dgm:spPr/>
    </dgm:pt>
    <dgm:pt modelId="{B233530A-74D6-4A8D-8468-B77244DDB77A}" type="pres">
      <dgm:prSet presAssocID="{518ECDEA-8577-47C5-BF90-FE86CF4F89CA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72DE32F8-7166-4942-B3CC-64F92F4D8DFA}" type="pres">
      <dgm:prSet presAssocID="{518ECDEA-8577-47C5-BF90-FE86CF4F89CA}" presName="level3hierChild" presStyleCnt="0"/>
      <dgm:spPr/>
    </dgm:pt>
    <dgm:pt modelId="{F9656A64-6763-4F35-A07E-1C557C596A2D}" type="pres">
      <dgm:prSet presAssocID="{0513F9B2-831F-4411-B3BC-E7D455695046}" presName="conn2-1" presStyleLbl="parChTrans1D3" presStyleIdx="0" presStyleCnt="4"/>
      <dgm:spPr/>
      <dgm:t>
        <a:bodyPr/>
        <a:lstStyle/>
        <a:p>
          <a:endParaRPr lang="en-AU"/>
        </a:p>
      </dgm:t>
    </dgm:pt>
    <dgm:pt modelId="{6BBEEE62-E77C-4F92-A97A-0C36B7F98C37}" type="pres">
      <dgm:prSet presAssocID="{0513F9B2-831F-4411-B3BC-E7D455695046}" presName="connTx" presStyleLbl="parChTrans1D3" presStyleIdx="0" presStyleCnt="4"/>
      <dgm:spPr/>
      <dgm:t>
        <a:bodyPr/>
        <a:lstStyle/>
        <a:p>
          <a:endParaRPr lang="en-AU"/>
        </a:p>
      </dgm:t>
    </dgm:pt>
    <dgm:pt modelId="{D3948612-47D5-414E-92EC-1C75D6728236}" type="pres">
      <dgm:prSet presAssocID="{4F6BC563-EDA2-4766-B09B-8C7C02CDD25B}" presName="root2" presStyleCnt="0"/>
      <dgm:spPr/>
    </dgm:pt>
    <dgm:pt modelId="{6AC0168E-6821-4F01-87C5-F8B0B2431774}" type="pres">
      <dgm:prSet presAssocID="{4F6BC563-EDA2-4766-B09B-8C7C02CDD25B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EF319A4C-AAAE-4311-9CA4-E17E51F99088}" type="pres">
      <dgm:prSet presAssocID="{4F6BC563-EDA2-4766-B09B-8C7C02CDD25B}" presName="level3hierChild" presStyleCnt="0"/>
      <dgm:spPr/>
    </dgm:pt>
    <dgm:pt modelId="{413788D6-FB8E-492D-8AEF-7CC9A197B0F3}" type="pres">
      <dgm:prSet presAssocID="{9EAD2B29-1EED-4C1A-AE10-65167BF4C4B3}" presName="conn2-1" presStyleLbl="parChTrans1D3" presStyleIdx="1" presStyleCnt="4"/>
      <dgm:spPr/>
      <dgm:t>
        <a:bodyPr/>
        <a:lstStyle/>
        <a:p>
          <a:endParaRPr lang="en-AU"/>
        </a:p>
      </dgm:t>
    </dgm:pt>
    <dgm:pt modelId="{F7361929-47E9-4E41-9736-935846481E08}" type="pres">
      <dgm:prSet presAssocID="{9EAD2B29-1EED-4C1A-AE10-65167BF4C4B3}" presName="connTx" presStyleLbl="parChTrans1D3" presStyleIdx="1" presStyleCnt="4"/>
      <dgm:spPr/>
      <dgm:t>
        <a:bodyPr/>
        <a:lstStyle/>
        <a:p>
          <a:endParaRPr lang="en-AU"/>
        </a:p>
      </dgm:t>
    </dgm:pt>
    <dgm:pt modelId="{3F06DE3D-76BE-4738-89CF-1F747953916A}" type="pres">
      <dgm:prSet presAssocID="{6E9EE4F7-F2A4-4DE0-B17F-F1C897818EA6}" presName="root2" presStyleCnt="0"/>
      <dgm:spPr/>
    </dgm:pt>
    <dgm:pt modelId="{C688B83D-47B2-44BC-90E5-49E8A4EFC9AD}" type="pres">
      <dgm:prSet presAssocID="{6E9EE4F7-F2A4-4DE0-B17F-F1C897818EA6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E1D388FA-5A7E-45CD-A77B-2C86CB784453}" type="pres">
      <dgm:prSet presAssocID="{6E9EE4F7-F2A4-4DE0-B17F-F1C897818EA6}" presName="level3hierChild" presStyleCnt="0"/>
      <dgm:spPr/>
    </dgm:pt>
    <dgm:pt modelId="{4694B325-4CA2-4636-9FDF-2713180739C0}" type="pres">
      <dgm:prSet presAssocID="{0D8DA936-B903-43D5-8B18-034265F9CD50}" presName="conn2-1" presStyleLbl="parChTrans1D3" presStyleIdx="2" presStyleCnt="4"/>
      <dgm:spPr/>
      <dgm:t>
        <a:bodyPr/>
        <a:lstStyle/>
        <a:p>
          <a:endParaRPr lang="en-AU"/>
        </a:p>
      </dgm:t>
    </dgm:pt>
    <dgm:pt modelId="{8FEBA5E4-61C1-4BC9-8687-548BA9292255}" type="pres">
      <dgm:prSet presAssocID="{0D8DA936-B903-43D5-8B18-034265F9CD50}" presName="connTx" presStyleLbl="parChTrans1D3" presStyleIdx="2" presStyleCnt="4"/>
      <dgm:spPr/>
      <dgm:t>
        <a:bodyPr/>
        <a:lstStyle/>
        <a:p>
          <a:endParaRPr lang="en-AU"/>
        </a:p>
      </dgm:t>
    </dgm:pt>
    <dgm:pt modelId="{ECFA21D2-34A4-4E82-8E67-9D18728FB6ED}" type="pres">
      <dgm:prSet presAssocID="{364FA69E-BFDB-4852-92DF-8413BC786154}" presName="root2" presStyleCnt="0"/>
      <dgm:spPr/>
    </dgm:pt>
    <dgm:pt modelId="{DA7E06AA-3FD3-44AD-921C-B5E057BFE30F}" type="pres">
      <dgm:prSet presAssocID="{364FA69E-BFDB-4852-92DF-8413BC786154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85B1ABC1-1010-4ECC-9DB2-4849B30DB676}" type="pres">
      <dgm:prSet presAssocID="{364FA69E-BFDB-4852-92DF-8413BC786154}" presName="level3hierChild" presStyleCnt="0"/>
      <dgm:spPr/>
    </dgm:pt>
    <dgm:pt modelId="{8D54E761-907C-4E70-8611-0C7717C92DCE}" type="pres">
      <dgm:prSet presAssocID="{BE768BDF-82D7-4875-834D-29C4026ACD81}" presName="conn2-1" presStyleLbl="parChTrans1D3" presStyleIdx="3" presStyleCnt="4"/>
      <dgm:spPr/>
      <dgm:t>
        <a:bodyPr/>
        <a:lstStyle/>
        <a:p>
          <a:endParaRPr lang="en-AU"/>
        </a:p>
      </dgm:t>
    </dgm:pt>
    <dgm:pt modelId="{A459EDED-1382-4522-98C4-FD99F20AAFFC}" type="pres">
      <dgm:prSet presAssocID="{BE768BDF-82D7-4875-834D-29C4026ACD81}" presName="connTx" presStyleLbl="parChTrans1D3" presStyleIdx="3" presStyleCnt="4"/>
      <dgm:spPr/>
      <dgm:t>
        <a:bodyPr/>
        <a:lstStyle/>
        <a:p>
          <a:endParaRPr lang="en-AU"/>
        </a:p>
      </dgm:t>
    </dgm:pt>
    <dgm:pt modelId="{C4DE0727-1DCC-40A8-8F29-88C0ECD3A019}" type="pres">
      <dgm:prSet presAssocID="{21A90DAD-5F26-468C-A6E1-7DB0BC0162BF}" presName="root2" presStyleCnt="0"/>
      <dgm:spPr/>
    </dgm:pt>
    <dgm:pt modelId="{F6B29ACE-9204-40A5-BF41-588BAD7838F1}" type="pres">
      <dgm:prSet presAssocID="{21A90DAD-5F26-468C-A6E1-7DB0BC0162BF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2531F3E8-8053-4723-83CE-14CC06D8D1B4}" type="pres">
      <dgm:prSet presAssocID="{21A90DAD-5F26-468C-A6E1-7DB0BC0162BF}" presName="level3hierChild" presStyleCnt="0"/>
      <dgm:spPr/>
    </dgm:pt>
  </dgm:ptLst>
  <dgm:cxnLst>
    <dgm:cxn modelId="{0F4467AB-5DCA-4626-9F99-814C964725B6}" type="presOf" srcId="{6E9EE4F7-F2A4-4DE0-B17F-F1C897818EA6}" destId="{C688B83D-47B2-44BC-90E5-49E8A4EFC9AD}" srcOrd="0" destOrd="0" presId="urn:microsoft.com/office/officeart/2005/8/layout/hierarchy2"/>
    <dgm:cxn modelId="{C114FED8-000B-4B9F-BDBF-15F3F4D1AFE6}" type="presOf" srcId="{9EAD2B29-1EED-4C1A-AE10-65167BF4C4B3}" destId="{F7361929-47E9-4E41-9736-935846481E08}" srcOrd="1" destOrd="0" presId="urn:microsoft.com/office/officeart/2005/8/layout/hierarchy2"/>
    <dgm:cxn modelId="{ECFD0C45-04D1-45B7-B552-6E75E4D0692C}" type="presOf" srcId="{2EDFC950-6888-477D-AAFB-E9083E7DDD31}" destId="{A4AD8D7D-9057-4037-950B-510BB4BB68E3}" srcOrd="0" destOrd="0" presId="urn:microsoft.com/office/officeart/2005/8/layout/hierarchy2"/>
    <dgm:cxn modelId="{EABDD8EB-D0CF-4FD6-98F4-D6085C30FE8D}" type="presOf" srcId="{0D8DA936-B903-43D5-8B18-034265F9CD50}" destId="{8FEBA5E4-61C1-4BC9-8687-548BA9292255}" srcOrd="1" destOrd="0" presId="urn:microsoft.com/office/officeart/2005/8/layout/hierarchy2"/>
    <dgm:cxn modelId="{A2238B81-1EB0-45D2-AB01-415BA28E9355}" type="presOf" srcId="{6F3CC342-D720-422C-BD66-FF827A96A747}" destId="{01E2AD34-B0DA-4E64-8715-E4D6D8A114DB}" srcOrd="0" destOrd="0" presId="urn:microsoft.com/office/officeart/2005/8/layout/hierarchy2"/>
    <dgm:cxn modelId="{D00D3FCD-8D66-4383-92B3-791E79BAFD19}" type="presOf" srcId="{21A90DAD-5F26-468C-A6E1-7DB0BC0162BF}" destId="{F6B29ACE-9204-40A5-BF41-588BAD7838F1}" srcOrd="0" destOrd="0" presId="urn:microsoft.com/office/officeart/2005/8/layout/hierarchy2"/>
    <dgm:cxn modelId="{75AE4125-D4E3-402F-929E-6DE59F199297}" type="presOf" srcId="{0D8DA936-B903-43D5-8B18-034265F9CD50}" destId="{4694B325-4CA2-4636-9FDF-2713180739C0}" srcOrd="0" destOrd="0" presId="urn:microsoft.com/office/officeart/2005/8/layout/hierarchy2"/>
    <dgm:cxn modelId="{89973D08-54EC-47D2-B2A2-3886F07AB38B}" type="presOf" srcId="{BE768BDF-82D7-4875-834D-29C4026ACD81}" destId="{A459EDED-1382-4522-98C4-FD99F20AAFFC}" srcOrd="1" destOrd="0" presId="urn:microsoft.com/office/officeart/2005/8/layout/hierarchy2"/>
    <dgm:cxn modelId="{ED61FEFD-57C6-4B29-9398-84BF969C539A}" srcId="{518ECDEA-8577-47C5-BF90-FE86CF4F89CA}" destId="{21A90DAD-5F26-468C-A6E1-7DB0BC0162BF}" srcOrd="3" destOrd="0" parTransId="{BE768BDF-82D7-4875-834D-29C4026ACD81}" sibTransId="{756E199B-CF46-4EFE-9F17-EBCF9188FB01}"/>
    <dgm:cxn modelId="{E3DC2FAB-0763-483A-8781-5DE484DC876E}" type="presOf" srcId="{2EDFC950-6888-477D-AAFB-E9083E7DDD31}" destId="{77C5B2F0-70F8-4F59-9B3C-29C9C72C65B6}" srcOrd="1" destOrd="0" presId="urn:microsoft.com/office/officeart/2005/8/layout/hierarchy2"/>
    <dgm:cxn modelId="{73C31DE6-8C02-4D49-AECA-AFF031576A9B}" type="presOf" srcId="{364FA69E-BFDB-4852-92DF-8413BC786154}" destId="{DA7E06AA-3FD3-44AD-921C-B5E057BFE30F}" srcOrd="0" destOrd="0" presId="urn:microsoft.com/office/officeart/2005/8/layout/hierarchy2"/>
    <dgm:cxn modelId="{4AF6B018-EC2F-4FC2-BB61-433E8DC20F46}" srcId="{6F3CC342-D720-422C-BD66-FF827A96A747}" destId="{03060D48-D7C1-456D-AAFF-14BCDD098464}" srcOrd="0" destOrd="0" parTransId="{3DF6767C-DC1F-44AD-BD4F-9472621BE4D1}" sibTransId="{C8CC5459-D8BC-4CC9-9DF8-FB7161F905C9}"/>
    <dgm:cxn modelId="{D1EE6F21-AD07-4BE4-A691-C3C462CA16F9}" type="presOf" srcId="{9EAD2B29-1EED-4C1A-AE10-65167BF4C4B3}" destId="{413788D6-FB8E-492D-8AEF-7CC9A197B0F3}" srcOrd="0" destOrd="0" presId="urn:microsoft.com/office/officeart/2005/8/layout/hierarchy2"/>
    <dgm:cxn modelId="{F1AB14AE-2A10-409A-894E-48A34E6774DF}" type="presOf" srcId="{0513F9B2-831F-4411-B3BC-E7D455695046}" destId="{F9656A64-6763-4F35-A07E-1C557C596A2D}" srcOrd="0" destOrd="0" presId="urn:microsoft.com/office/officeart/2005/8/layout/hierarchy2"/>
    <dgm:cxn modelId="{2DFE3AF1-F217-4909-BB3A-6EF2377E348A}" srcId="{518ECDEA-8577-47C5-BF90-FE86CF4F89CA}" destId="{364FA69E-BFDB-4852-92DF-8413BC786154}" srcOrd="2" destOrd="0" parTransId="{0D8DA936-B903-43D5-8B18-034265F9CD50}" sibTransId="{543C2BFF-5428-4CB2-943D-375DFB745789}"/>
    <dgm:cxn modelId="{1AC5BA1F-F13A-490B-A7A1-BDA4E6CCA0C4}" srcId="{03060D48-D7C1-456D-AAFF-14BCDD098464}" destId="{518ECDEA-8577-47C5-BF90-FE86CF4F89CA}" srcOrd="0" destOrd="0" parTransId="{2EDFC950-6888-477D-AAFB-E9083E7DDD31}" sibTransId="{820902CE-F58F-45BF-8D41-9684C4BAF3A2}"/>
    <dgm:cxn modelId="{60C70424-A7CF-407B-83A8-178327D2C8F3}" type="presOf" srcId="{0513F9B2-831F-4411-B3BC-E7D455695046}" destId="{6BBEEE62-E77C-4F92-A97A-0C36B7F98C37}" srcOrd="1" destOrd="0" presId="urn:microsoft.com/office/officeart/2005/8/layout/hierarchy2"/>
    <dgm:cxn modelId="{4D94FFE2-7DE5-4F66-A778-3E594F73573F}" type="presOf" srcId="{03060D48-D7C1-456D-AAFF-14BCDD098464}" destId="{E97C52B5-72EB-47E0-9568-B97B60706087}" srcOrd="0" destOrd="0" presId="urn:microsoft.com/office/officeart/2005/8/layout/hierarchy2"/>
    <dgm:cxn modelId="{80102F58-7E4B-488B-BE8E-C00B997A5942}" type="presOf" srcId="{BE768BDF-82D7-4875-834D-29C4026ACD81}" destId="{8D54E761-907C-4E70-8611-0C7717C92DCE}" srcOrd="0" destOrd="0" presId="urn:microsoft.com/office/officeart/2005/8/layout/hierarchy2"/>
    <dgm:cxn modelId="{6A5CB3AF-B04E-4C55-8662-43F5063D5633}" srcId="{518ECDEA-8577-47C5-BF90-FE86CF4F89CA}" destId="{4F6BC563-EDA2-4766-B09B-8C7C02CDD25B}" srcOrd="0" destOrd="0" parTransId="{0513F9B2-831F-4411-B3BC-E7D455695046}" sibTransId="{4ECFD690-54B3-4533-A6A4-263359698CFC}"/>
    <dgm:cxn modelId="{36593AE1-90E1-4544-A165-66B4B24F2586}" type="presOf" srcId="{4F6BC563-EDA2-4766-B09B-8C7C02CDD25B}" destId="{6AC0168E-6821-4F01-87C5-F8B0B2431774}" srcOrd="0" destOrd="0" presId="urn:microsoft.com/office/officeart/2005/8/layout/hierarchy2"/>
    <dgm:cxn modelId="{378117D4-CEA5-4E2C-A201-6432CFDA4912}" type="presOf" srcId="{518ECDEA-8577-47C5-BF90-FE86CF4F89CA}" destId="{B233530A-74D6-4A8D-8468-B77244DDB77A}" srcOrd="0" destOrd="0" presId="urn:microsoft.com/office/officeart/2005/8/layout/hierarchy2"/>
    <dgm:cxn modelId="{1278C523-1A38-43A6-B5F0-900ADB856245}" srcId="{518ECDEA-8577-47C5-BF90-FE86CF4F89CA}" destId="{6E9EE4F7-F2A4-4DE0-B17F-F1C897818EA6}" srcOrd="1" destOrd="0" parTransId="{9EAD2B29-1EED-4C1A-AE10-65167BF4C4B3}" sibTransId="{9C93B192-D763-43DA-B3AA-95E5663DAE35}"/>
    <dgm:cxn modelId="{97071D76-A04C-453E-8C54-47C25D0252F2}" type="presParOf" srcId="{01E2AD34-B0DA-4E64-8715-E4D6D8A114DB}" destId="{ED9E2DDA-0622-4181-B72B-B3560FFA3CE9}" srcOrd="0" destOrd="0" presId="urn:microsoft.com/office/officeart/2005/8/layout/hierarchy2"/>
    <dgm:cxn modelId="{3819ECDA-E20A-46F1-9111-7F8A6684E83C}" type="presParOf" srcId="{ED9E2DDA-0622-4181-B72B-B3560FFA3CE9}" destId="{E97C52B5-72EB-47E0-9568-B97B60706087}" srcOrd="0" destOrd="0" presId="urn:microsoft.com/office/officeart/2005/8/layout/hierarchy2"/>
    <dgm:cxn modelId="{FDEFCEA4-9534-4FA4-BDAD-F6F4BFB00DED}" type="presParOf" srcId="{ED9E2DDA-0622-4181-B72B-B3560FFA3CE9}" destId="{B100C9F0-3F40-405B-BAB0-439B88565F04}" srcOrd="1" destOrd="0" presId="urn:microsoft.com/office/officeart/2005/8/layout/hierarchy2"/>
    <dgm:cxn modelId="{2D537936-44E3-41A0-8034-86AFAE3EBDFD}" type="presParOf" srcId="{B100C9F0-3F40-405B-BAB0-439B88565F04}" destId="{A4AD8D7D-9057-4037-950B-510BB4BB68E3}" srcOrd="0" destOrd="0" presId="urn:microsoft.com/office/officeart/2005/8/layout/hierarchy2"/>
    <dgm:cxn modelId="{96F92195-D0ED-466B-B2CC-CD09374D8625}" type="presParOf" srcId="{A4AD8D7D-9057-4037-950B-510BB4BB68E3}" destId="{77C5B2F0-70F8-4F59-9B3C-29C9C72C65B6}" srcOrd="0" destOrd="0" presId="urn:microsoft.com/office/officeart/2005/8/layout/hierarchy2"/>
    <dgm:cxn modelId="{FD030366-F87B-4450-AD63-84B9BAC1384B}" type="presParOf" srcId="{B100C9F0-3F40-405B-BAB0-439B88565F04}" destId="{9F173A17-6809-41B2-B061-79F594F922C5}" srcOrd="1" destOrd="0" presId="urn:microsoft.com/office/officeart/2005/8/layout/hierarchy2"/>
    <dgm:cxn modelId="{6989A6CA-06C4-4E00-9C3F-802955DFD386}" type="presParOf" srcId="{9F173A17-6809-41B2-B061-79F594F922C5}" destId="{B233530A-74D6-4A8D-8468-B77244DDB77A}" srcOrd="0" destOrd="0" presId="urn:microsoft.com/office/officeart/2005/8/layout/hierarchy2"/>
    <dgm:cxn modelId="{63088A13-932E-4B51-A437-A5741B3E37FB}" type="presParOf" srcId="{9F173A17-6809-41B2-B061-79F594F922C5}" destId="{72DE32F8-7166-4942-B3CC-64F92F4D8DFA}" srcOrd="1" destOrd="0" presId="urn:microsoft.com/office/officeart/2005/8/layout/hierarchy2"/>
    <dgm:cxn modelId="{F2263364-9F77-44D2-8BED-0176704313C8}" type="presParOf" srcId="{72DE32F8-7166-4942-B3CC-64F92F4D8DFA}" destId="{F9656A64-6763-4F35-A07E-1C557C596A2D}" srcOrd="0" destOrd="0" presId="urn:microsoft.com/office/officeart/2005/8/layout/hierarchy2"/>
    <dgm:cxn modelId="{D5EAEE38-747D-47D1-837A-FBBF5486E964}" type="presParOf" srcId="{F9656A64-6763-4F35-A07E-1C557C596A2D}" destId="{6BBEEE62-E77C-4F92-A97A-0C36B7F98C37}" srcOrd="0" destOrd="0" presId="urn:microsoft.com/office/officeart/2005/8/layout/hierarchy2"/>
    <dgm:cxn modelId="{4B3FD332-71E4-4E8A-B2D7-C35C81995737}" type="presParOf" srcId="{72DE32F8-7166-4942-B3CC-64F92F4D8DFA}" destId="{D3948612-47D5-414E-92EC-1C75D6728236}" srcOrd="1" destOrd="0" presId="urn:microsoft.com/office/officeart/2005/8/layout/hierarchy2"/>
    <dgm:cxn modelId="{7C552B18-98AA-4F15-BFBF-ADA229FA5A95}" type="presParOf" srcId="{D3948612-47D5-414E-92EC-1C75D6728236}" destId="{6AC0168E-6821-4F01-87C5-F8B0B2431774}" srcOrd="0" destOrd="0" presId="urn:microsoft.com/office/officeart/2005/8/layout/hierarchy2"/>
    <dgm:cxn modelId="{E1178B68-0416-4EC2-B6C3-D5C796D59FA1}" type="presParOf" srcId="{D3948612-47D5-414E-92EC-1C75D6728236}" destId="{EF319A4C-AAAE-4311-9CA4-E17E51F99088}" srcOrd="1" destOrd="0" presId="urn:microsoft.com/office/officeart/2005/8/layout/hierarchy2"/>
    <dgm:cxn modelId="{E9ABF2DC-5207-46D1-9618-7C6B6026BC3A}" type="presParOf" srcId="{72DE32F8-7166-4942-B3CC-64F92F4D8DFA}" destId="{413788D6-FB8E-492D-8AEF-7CC9A197B0F3}" srcOrd="2" destOrd="0" presId="urn:microsoft.com/office/officeart/2005/8/layout/hierarchy2"/>
    <dgm:cxn modelId="{9C7A487A-5340-4D70-A708-69F6C1E77B18}" type="presParOf" srcId="{413788D6-FB8E-492D-8AEF-7CC9A197B0F3}" destId="{F7361929-47E9-4E41-9736-935846481E08}" srcOrd="0" destOrd="0" presId="urn:microsoft.com/office/officeart/2005/8/layout/hierarchy2"/>
    <dgm:cxn modelId="{87E68162-A2D0-436E-9AF6-9A3866A87335}" type="presParOf" srcId="{72DE32F8-7166-4942-B3CC-64F92F4D8DFA}" destId="{3F06DE3D-76BE-4738-89CF-1F747953916A}" srcOrd="3" destOrd="0" presId="urn:microsoft.com/office/officeart/2005/8/layout/hierarchy2"/>
    <dgm:cxn modelId="{8BECDFDC-B0B9-4BFF-A321-20DB562B7BA4}" type="presParOf" srcId="{3F06DE3D-76BE-4738-89CF-1F747953916A}" destId="{C688B83D-47B2-44BC-90E5-49E8A4EFC9AD}" srcOrd="0" destOrd="0" presId="urn:microsoft.com/office/officeart/2005/8/layout/hierarchy2"/>
    <dgm:cxn modelId="{318BED9C-FF67-4E0A-9F82-CCF6BD744999}" type="presParOf" srcId="{3F06DE3D-76BE-4738-89CF-1F747953916A}" destId="{E1D388FA-5A7E-45CD-A77B-2C86CB784453}" srcOrd="1" destOrd="0" presId="urn:microsoft.com/office/officeart/2005/8/layout/hierarchy2"/>
    <dgm:cxn modelId="{AD4EBF49-B0CE-4F09-92B0-8CC8372EB544}" type="presParOf" srcId="{72DE32F8-7166-4942-B3CC-64F92F4D8DFA}" destId="{4694B325-4CA2-4636-9FDF-2713180739C0}" srcOrd="4" destOrd="0" presId="urn:microsoft.com/office/officeart/2005/8/layout/hierarchy2"/>
    <dgm:cxn modelId="{57069F97-AE33-460D-9933-6AE70BA3F887}" type="presParOf" srcId="{4694B325-4CA2-4636-9FDF-2713180739C0}" destId="{8FEBA5E4-61C1-4BC9-8687-548BA9292255}" srcOrd="0" destOrd="0" presId="urn:microsoft.com/office/officeart/2005/8/layout/hierarchy2"/>
    <dgm:cxn modelId="{6ADE3D00-D6D7-417E-8428-EE1787FB120B}" type="presParOf" srcId="{72DE32F8-7166-4942-B3CC-64F92F4D8DFA}" destId="{ECFA21D2-34A4-4E82-8E67-9D18728FB6ED}" srcOrd="5" destOrd="0" presId="urn:microsoft.com/office/officeart/2005/8/layout/hierarchy2"/>
    <dgm:cxn modelId="{095BAA05-52AC-4AC0-8D6F-A81053165A30}" type="presParOf" srcId="{ECFA21D2-34A4-4E82-8E67-9D18728FB6ED}" destId="{DA7E06AA-3FD3-44AD-921C-B5E057BFE30F}" srcOrd="0" destOrd="0" presId="urn:microsoft.com/office/officeart/2005/8/layout/hierarchy2"/>
    <dgm:cxn modelId="{E57D9D55-ED2F-4C16-8631-8DD335F5BFDD}" type="presParOf" srcId="{ECFA21D2-34A4-4E82-8E67-9D18728FB6ED}" destId="{85B1ABC1-1010-4ECC-9DB2-4849B30DB676}" srcOrd="1" destOrd="0" presId="urn:microsoft.com/office/officeart/2005/8/layout/hierarchy2"/>
    <dgm:cxn modelId="{D7F3C9C2-12C6-45C3-938F-8EDE8093D378}" type="presParOf" srcId="{72DE32F8-7166-4942-B3CC-64F92F4D8DFA}" destId="{8D54E761-907C-4E70-8611-0C7717C92DCE}" srcOrd="6" destOrd="0" presId="urn:microsoft.com/office/officeart/2005/8/layout/hierarchy2"/>
    <dgm:cxn modelId="{BB982ADD-E86F-4FFB-B5D8-2EA90C46824E}" type="presParOf" srcId="{8D54E761-907C-4E70-8611-0C7717C92DCE}" destId="{A459EDED-1382-4522-98C4-FD99F20AAFFC}" srcOrd="0" destOrd="0" presId="urn:microsoft.com/office/officeart/2005/8/layout/hierarchy2"/>
    <dgm:cxn modelId="{43EA8E21-CB1B-4F60-886E-A4633AD1045C}" type="presParOf" srcId="{72DE32F8-7166-4942-B3CC-64F92F4D8DFA}" destId="{C4DE0727-1DCC-40A8-8F29-88C0ECD3A019}" srcOrd="7" destOrd="0" presId="urn:microsoft.com/office/officeart/2005/8/layout/hierarchy2"/>
    <dgm:cxn modelId="{910FB240-F405-4DF5-AA95-E45C65EB9487}" type="presParOf" srcId="{C4DE0727-1DCC-40A8-8F29-88C0ECD3A019}" destId="{F6B29ACE-9204-40A5-BF41-588BAD7838F1}" srcOrd="0" destOrd="0" presId="urn:microsoft.com/office/officeart/2005/8/layout/hierarchy2"/>
    <dgm:cxn modelId="{A9E1DD4F-9930-4F1B-BC93-F2B328B1EB25}" type="presParOf" srcId="{C4DE0727-1DCC-40A8-8F29-88C0ECD3A019}" destId="{2531F3E8-8053-4723-83CE-14CC06D8D1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5403B1-930B-46C7-BA77-5F30981FAD01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</dgm:pt>
    <dgm:pt modelId="{84A3E676-E267-436E-81AF-5EBA80655657}">
      <dgm:prSet phldrT="[Text]"/>
      <dgm:spPr>
        <a:xfrm>
          <a:off x="3862506" y="433959"/>
          <a:ext cx="2805668" cy="510887"/>
        </a:xfrm>
      </dgm:spPr>
      <dgm:t>
        <a:bodyPr/>
        <a:lstStyle/>
        <a:p>
          <a:r>
            <a:rPr lang="en-AU" smtClean="0">
              <a:latin typeface="Museo Sans For Dell"/>
              <a:ea typeface="+mn-ea"/>
              <a:cs typeface="+mn-cs"/>
            </a:rPr>
            <a:t>Main Memory</a:t>
          </a:r>
          <a:endParaRPr lang="en-AU" dirty="0">
            <a:latin typeface="Museo Sans For Dell"/>
            <a:ea typeface="+mn-ea"/>
            <a:cs typeface="+mn-cs"/>
          </a:endParaRPr>
        </a:p>
      </dgm:t>
    </dgm:pt>
    <dgm:pt modelId="{625AA7A7-E121-449B-BDA8-9C5BE6D10954}" type="parTrans" cxnId="{A5616206-6D99-4364-A12E-96098313494D}">
      <dgm:prSet/>
      <dgm:spPr/>
      <dgm:t>
        <a:bodyPr/>
        <a:lstStyle/>
        <a:p>
          <a:endParaRPr lang="en-AU"/>
        </a:p>
      </dgm:t>
    </dgm:pt>
    <dgm:pt modelId="{49CB605C-D3B2-4F15-AB47-83BE1220109C}" type="sibTrans" cxnId="{A5616206-6D99-4364-A12E-96098313494D}">
      <dgm:prSet/>
      <dgm:spPr/>
      <dgm:t>
        <a:bodyPr/>
        <a:lstStyle/>
        <a:p>
          <a:endParaRPr lang="en-AU"/>
        </a:p>
      </dgm:t>
    </dgm:pt>
    <dgm:pt modelId="{C701B72C-117E-4411-A0FE-37005E125535}">
      <dgm:prSet phldrT="[Text]"/>
      <dgm:spPr>
        <a:xfrm>
          <a:off x="3862506" y="1008708"/>
          <a:ext cx="2805668" cy="510887"/>
        </a:xfrm>
      </dgm:spPr>
      <dgm:t>
        <a:bodyPr/>
        <a:lstStyle/>
        <a:p>
          <a:r>
            <a:rPr lang="en-AU" smtClean="0">
              <a:latin typeface="Museo Sans For Dell"/>
              <a:ea typeface="+mn-ea"/>
              <a:cs typeface="+mn-cs"/>
            </a:rPr>
            <a:t>DDR SSD</a:t>
          </a:r>
          <a:endParaRPr lang="en-AU" dirty="0">
            <a:latin typeface="Museo Sans For Dell"/>
            <a:ea typeface="+mn-ea"/>
            <a:cs typeface="+mn-cs"/>
          </a:endParaRPr>
        </a:p>
      </dgm:t>
    </dgm:pt>
    <dgm:pt modelId="{4D50EF10-A1FD-432E-9917-D5A5BE0344E6}" type="parTrans" cxnId="{45E4AF6F-3FFD-41EB-A2F6-AA1920BBA187}">
      <dgm:prSet/>
      <dgm:spPr/>
      <dgm:t>
        <a:bodyPr/>
        <a:lstStyle/>
        <a:p>
          <a:endParaRPr lang="en-AU"/>
        </a:p>
      </dgm:t>
    </dgm:pt>
    <dgm:pt modelId="{9DE048F6-7757-4D2B-A209-9C20967FB0A5}" type="sibTrans" cxnId="{45E4AF6F-3FFD-41EB-A2F6-AA1920BBA187}">
      <dgm:prSet/>
      <dgm:spPr/>
      <dgm:t>
        <a:bodyPr/>
        <a:lstStyle/>
        <a:p>
          <a:endParaRPr lang="en-AU"/>
        </a:p>
      </dgm:t>
    </dgm:pt>
    <dgm:pt modelId="{A861DF09-3043-4953-BEF8-8CA4108CA035}">
      <dgm:prSet phldrT="[Text]"/>
      <dgm:spPr>
        <a:xfrm>
          <a:off x="3862506" y="1583457"/>
          <a:ext cx="2805668" cy="510887"/>
        </a:xfrm>
      </dgm:spPr>
      <dgm:t>
        <a:bodyPr/>
        <a:lstStyle/>
        <a:p>
          <a:r>
            <a:rPr lang="en-AU" smtClean="0">
              <a:latin typeface="Museo Sans For Dell"/>
              <a:ea typeface="+mn-ea"/>
              <a:cs typeface="+mn-cs"/>
            </a:rPr>
            <a:t>Flash SSD</a:t>
          </a:r>
          <a:endParaRPr lang="en-AU" dirty="0">
            <a:latin typeface="Museo Sans For Dell"/>
            <a:ea typeface="+mn-ea"/>
            <a:cs typeface="+mn-cs"/>
          </a:endParaRPr>
        </a:p>
      </dgm:t>
    </dgm:pt>
    <dgm:pt modelId="{2DA76999-653F-4835-B675-5393FA4A9529}" type="parTrans" cxnId="{9103A10F-964E-47E5-951B-89E49CDC674A}">
      <dgm:prSet/>
      <dgm:spPr/>
      <dgm:t>
        <a:bodyPr/>
        <a:lstStyle/>
        <a:p>
          <a:endParaRPr lang="en-AU"/>
        </a:p>
      </dgm:t>
    </dgm:pt>
    <dgm:pt modelId="{E29057DB-B425-4EBA-9A13-3730F4657886}" type="sibTrans" cxnId="{9103A10F-964E-47E5-951B-89E49CDC674A}">
      <dgm:prSet/>
      <dgm:spPr/>
      <dgm:t>
        <a:bodyPr/>
        <a:lstStyle/>
        <a:p>
          <a:endParaRPr lang="en-AU"/>
        </a:p>
      </dgm:t>
    </dgm:pt>
    <dgm:pt modelId="{482ACA3C-A270-4D2F-85D0-06642EA3B394}">
      <dgm:prSet phldrT="[Text]"/>
      <dgm:spPr>
        <a:xfrm>
          <a:off x="3862506" y="2158206"/>
          <a:ext cx="2805668" cy="510887"/>
        </a:xfrm>
      </dgm:spPr>
      <dgm:t>
        <a:bodyPr/>
        <a:lstStyle/>
        <a:p>
          <a:r>
            <a:rPr lang="en-AU" smtClean="0">
              <a:latin typeface="Museo Sans For Dell"/>
              <a:ea typeface="+mn-ea"/>
              <a:cs typeface="+mn-cs"/>
            </a:rPr>
            <a:t>Fast Disk (SAS, RAID 0+1)</a:t>
          </a:r>
          <a:endParaRPr lang="en-AU" dirty="0">
            <a:latin typeface="Museo Sans For Dell"/>
            <a:ea typeface="+mn-ea"/>
            <a:cs typeface="+mn-cs"/>
          </a:endParaRPr>
        </a:p>
      </dgm:t>
    </dgm:pt>
    <dgm:pt modelId="{3F3DAF92-4F61-4C0B-A60A-0F6D42C56029}" type="parTrans" cxnId="{41CFC575-89C6-4503-952C-44DDD9231D4B}">
      <dgm:prSet/>
      <dgm:spPr/>
      <dgm:t>
        <a:bodyPr/>
        <a:lstStyle/>
        <a:p>
          <a:endParaRPr lang="en-AU"/>
        </a:p>
      </dgm:t>
    </dgm:pt>
    <dgm:pt modelId="{11FE7A08-3EEF-492D-8037-4CD76266ED75}" type="sibTrans" cxnId="{41CFC575-89C6-4503-952C-44DDD9231D4B}">
      <dgm:prSet/>
      <dgm:spPr/>
      <dgm:t>
        <a:bodyPr/>
        <a:lstStyle/>
        <a:p>
          <a:endParaRPr lang="en-AU"/>
        </a:p>
      </dgm:t>
    </dgm:pt>
    <dgm:pt modelId="{93290596-F49A-4295-978C-B520BE6D028B}">
      <dgm:prSet phldrT="[Text]"/>
      <dgm:spPr>
        <a:xfrm>
          <a:off x="3862506" y="3307704"/>
          <a:ext cx="2805668" cy="510887"/>
        </a:xfrm>
      </dgm:spPr>
      <dgm:t>
        <a:bodyPr/>
        <a:lstStyle/>
        <a:p>
          <a:r>
            <a:rPr lang="en-AU" smtClean="0">
              <a:latin typeface="Museo Sans For Dell"/>
              <a:ea typeface="+mn-ea"/>
              <a:cs typeface="+mn-cs"/>
            </a:rPr>
            <a:t>Tape, Flat Files, Hadoop</a:t>
          </a:r>
          <a:endParaRPr lang="en-AU" dirty="0">
            <a:latin typeface="Museo Sans For Dell"/>
            <a:ea typeface="+mn-ea"/>
            <a:cs typeface="+mn-cs"/>
          </a:endParaRPr>
        </a:p>
      </dgm:t>
    </dgm:pt>
    <dgm:pt modelId="{FB49E9D7-B977-4988-A1BE-3274701AF4B3}" type="parTrans" cxnId="{E1230F71-DDA5-4B01-950D-9D9EE4BBD818}">
      <dgm:prSet/>
      <dgm:spPr/>
      <dgm:t>
        <a:bodyPr/>
        <a:lstStyle/>
        <a:p>
          <a:endParaRPr lang="en-AU"/>
        </a:p>
      </dgm:t>
    </dgm:pt>
    <dgm:pt modelId="{07E5AF83-4B02-458F-9A0B-5E06B77C4ABD}" type="sibTrans" cxnId="{E1230F71-DDA5-4B01-950D-9D9EE4BBD818}">
      <dgm:prSet/>
      <dgm:spPr/>
      <dgm:t>
        <a:bodyPr/>
        <a:lstStyle/>
        <a:p>
          <a:endParaRPr lang="en-AU"/>
        </a:p>
      </dgm:t>
    </dgm:pt>
    <dgm:pt modelId="{36989AB0-964E-40B9-810B-ED7782AEFE8F}">
      <dgm:prSet phldrT="[Text]"/>
      <dgm:spPr>
        <a:xfrm>
          <a:off x="3862506" y="2732955"/>
          <a:ext cx="2805668" cy="510887"/>
        </a:xfrm>
      </dgm:spPr>
      <dgm:t>
        <a:bodyPr/>
        <a:lstStyle/>
        <a:p>
          <a:r>
            <a:rPr lang="en-AU" smtClean="0">
              <a:latin typeface="Museo Sans For Dell"/>
              <a:ea typeface="+mn-ea"/>
              <a:cs typeface="+mn-cs"/>
            </a:rPr>
            <a:t>Slow Disk (SATA, RAID 5)</a:t>
          </a:r>
          <a:endParaRPr lang="en-AU" dirty="0">
            <a:latin typeface="Museo Sans For Dell"/>
            <a:ea typeface="+mn-ea"/>
            <a:cs typeface="+mn-cs"/>
          </a:endParaRPr>
        </a:p>
      </dgm:t>
    </dgm:pt>
    <dgm:pt modelId="{E05ADE3D-755B-4E4D-A725-4D6EF428AC93}" type="parTrans" cxnId="{39C0FBBF-7C84-41A4-B5B6-60C902DF577E}">
      <dgm:prSet/>
      <dgm:spPr/>
      <dgm:t>
        <a:bodyPr/>
        <a:lstStyle/>
        <a:p>
          <a:endParaRPr lang="en-AU"/>
        </a:p>
      </dgm:t>
    </dgm:pt>
    <dgm:pt modelId="{CED06A32-7719-40D0-9BF0-D3C4AB3830E3}" type="sibTrans" cxnId="{39C0FBBF-7C84-41A4-B5B6-60C902DF577E}">
      <dgm:prSet/>
      <dgm:spPr/>
      <dgm:t>
        <a:bodyPr/>
        <a:lstStyle/>
        <a:p>
          <a:endParaRPr lang="en-AU"/>
        </a:p>
      </dgm:t>
    </dgm:pt>
    <dgm:pt modelId="{D9DE9DFE-6F98-4837-9A0F-AA0618C22AB5}" type="pres">
      <dgm:prSet presAssocID="{355403B1-930B-46C7-BA77-5F30981FAD01}" presName="compositeShape" presStyleCnt="0">
        <dgm:presLayoutVars>
          <dgm:dir/>
          <dgm:resizeHandles/>
        </dgm:presLayoutVars>
      </dgm:prSet>
      <dgm:spPr/>
    </dgm:pt>
    <dgm:pt modelId="{42ACEBE4-E955-46A9-9598-2E14C041E9A0}" type="pres">
      <dgm:prSet presAssocID="{355403B1-930B-46C7-BA77-5F30981FAD01}" presName="pyramid" presStyleLbl="node1" presStyleIdx="0" presStyleCnt="1"/>
      <dgm:spPr>
        <a:xfrm>
          <a:off x="1704300" y="0"/>
          <a:ext cx="4316413" cy="4316413"/>
        </a:xfrm>
        <a:prstGeom prst="triangle">
          <a:avLst/>
        </a:prstGeom>
      </dgm:spPr>
    </dgm:pt>
    <dgm:pt modelId="{D69C7B04-85E4-4099-8591-191E8ADD79A4}" type="pres">
      <dgm:prSet presAssocID="{355403B1-930B-46C7-BA77-5F30981FAD01}" presName="theList" presStyleCnt="0"/>
      <dgm:spPr/>
    </dgm:pt>
    <dgm:pt modelId="{513E3C58-D7CE-4E13-BA58-1A20C7D90824}" type="pres">
      <dgm:prSet presAssocID="{84A3E676-E267-436E-81AF-5EBA80655657}" presName="aNode" presStyleLbl="fgAcc1" presStyleIdx="0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AU"/>
        </a:p>
      </dgm:t>
    </dgm:pt>
    <dgm:pt modelId="{DB7FB36D-88D3-42DC-817B-2299989C98D2}" type="pres">
      <dgm:prSet presAssocID="{84A3E676-E267-436E-81AF-5EBA80655657}" presName="aSpace" presStyleCnt="0"/>
      <dgm:spPr/>
    </dgm:pt>
    <dgm:pt modelId="{F42102A6-CBD9-47A0-A2CC-8723A062A684}" type="pres">
      <dgm:prSet presAssocID="{C701B72C-117E-4411-A0FE-37005E125535}" presName="aNode" presStyleLbl="fgAcc1" presStyleIdx="1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AU"/>
        </a:p>
      </dgm:t>
    </dgm:pt>
    <dgm:pt modelId="{78F93898-DB62-4D83-A3B2-588F9BAC3249}" type="pres">
      <dgm:prSet presAssocID="{C701B72C-117E-4411-A0FE-37005E125535}" presName="aSpace" presStyleCnt="0"/>
      <dgm:spPr/>
    </dgm:pt>
    <dgm:pt modelId="{8E5D4510-D3C7-4115-9D5E-7B5B687C0B96}" type="pres">
      <dgm:prSet presAssocID="{A861DF09-3043-4953-BEF8-8CA4108CA035}" presName="aNode" presStyleLbl="fgAcc1" presStyleIdx="2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AU"/>
        </a:p>
      </dgm:t>
    </dgm:pt>
    <dgm:pt modelId="{6DEF4111-FE06-4A7F-AA80-09B33C4F69E4}" type="pres">
      <dgm:prSet presAssocID="{A861DF09-3043-4953-BEF8-8CA4108CA035}" presName="aSpace" presStyleCnt="0"/>
      <dgm:spPr/>
    </dgm:pt>
    <dgm:pt modelId="{62E4A79E-4F9E-4382-8D24-3AE2C8AB9CD0}" type="pres">
      <dgm:prSet presAssocID="{482ACA3C-A270-4D2F-85D0-06642EA3B394}" presName="aNode" presStyleLbl="fgAcc1" presStyleIdx="3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AU"/>
        </a:p>
      </dgm:t>
    </dgm:pt>
    <dgm:pt modelId="{16C3EF40-797D-485E-97A9-7CF1564B0E9B}" type="pres">
      <dgm:prSet presAssocID="{482ACA3C-A270-4D2F-85D0-06642EA3B394}" presName="aSpace" presStyleCnt="0"/>
      <dgm:spPr/>
    </dgm:pt>
    <dgm:pt modelId="{DE7AB666-6DEB-4582-A871-F994D63C1548}" type="pres">
      <dgm:prSet presAssocID="{36989AB0-964E-40B9-810B-ED7782AEFE8F}" presName="aNode" presStyleLbl="fgAcc1" presStyleIdx="4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AU"/>
        </a:p>
      </dgm:t>
    </dgm:pt>
    <dgm:pt modelId="{12FBC11E-A05D-4090-AB62-F2322878F442}" type="pres">
      <dgm:prSet presAssocID="{36989AB0-964E-40B9-810B-ED7782AEFE8F}" presName="aSpace" presStyleCnt="0"/>
      <dgm:spPr/>
    </dgm:pt>
    <dgm:pt modelId="{F59C56CA-6331-48FA-91F5-DB4CD7581ED1}" type="pres">
      <dgm:prSet presAssocID="{93290596-F49A-4295-978C-B520BE6D028B}" presName="aNode" presStyleLbl="fgAcc1" presStyleIdx="5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AU"/>
        </a:p>
      </dgm:t>
    </dgm:pt>
    <dgm:pt modelId="{AB7EE18A-DFBA-41DC-BD54-C9A9CC3464B8}" type="pres">
      <dgm:prSet presAssocID="{93290596-F49A-4295-978C-B520BE6D028B}" presName="aSpace" presStyleCnt="0"/>
      <dgm:spPr/>
    </dgm:pt>
  </dgm:ptLst>
  <dgm:cxnLst>
    <dgm:cxn modelId="{39C0FBBF-7C84-41A4-B5B6-60C902DF577E}" srcId="{355403B1-930B-46C7-BA77-5F30981FAD01}" destId="{36989AB0-964E-40B9-810B-ED7782AEFE8F}" srcOrd="4" destOrd="0" parTransId="{E05ADE3D-755B-4E4D-A725-4D6EF428AC93}" sibTransId="{CED06A32-7719-40D0-9BF0-D3C4AB3830E3}"/>
    <dgm:cxn modelId="{BA71E92F-34AD-4FB8-930B-4801B9C831AB}" type="presOf" srcId="{355403B1-930B-46C7-BA77-5F30981FAD01}" destId="{D9DE9DFE-6F98-4837-9A0F-AA0618C22AB5}" srcOrd="0" destOrd="0" presId="urn:microsoft.com/office/officeart/2005/8/layout/pyramid2"/>
    <dgm:cxn modelId="{9103A10F-964E-47E5-951B-89E49CDC674A}" srcId="{355403B1-930B-46C7-BA77-5F30981FAD01}" destId="{A861DF09-3043-4953-BEF8-8CA4108CA035}" srcOrd="2" destOrd="0" parTransId="{2DA76999-653F-4835-B675-5393FA4A9529}" sibTransId="{E29057DB-B425-4EBA-9A13-3730F4657886}"/>
    <dgm:cxn modelId="{4D2B0B00-FEE1-4DF4-BC1B-765B6CC19435}" type="presOf" srcId="{84A3E676-E267-436E-81AF-5EBA80655657}" destId="{513E3C58-D7CE-4E13-BA58-1A20C7D90824}" srcOrd="0" destOrd="0" presId="urn:microsoft.com/office/officeart/2005/8/layout/pyramid2"/>
    <dgm:cxn modelId="{51855070-B52A-44CE-AFE2-433A9A895778}" type="presOf" srcId="{482ACA3C-A270-4D2F-85D0-06642EA3B394}" destId="{62E4A79E-4F9E-4382-8D24-3AE2C8AB9CD0}" srcOrd="0" destOrd="0" presId="urn:microsoft.com/office/officeart/2005/8/layout/pyramid2"/>
    <dgm:cxn modelId="{95E8D58B-98A2-48F8-B05A-AC147CB31757}" type="presOf" srcId="{36989AB0-964E-40B9-810B-ED7782AEFE8F}" destId="{DE7AB666-6DEB-4582-A871-F994D63C1548}" srcOrd="0" destOrd="0" presId="urn:microsoft.com/office/officeart/2005/8/layout/pyramid2"/>
    <dgm:cxn modelId="{E1230F71-DDA5-4B01-950D-9D9EE4BBD818}" srcId="{355403B1-930B-46C7-BA77-5F30981FAD01}" destId="{93290596-F49A-4295-978C-B520BE6D028B}" srcOrd="5" destOrd="0" parTransId="{FB49E9D7-B977-4988-A1BE-3274701AF4B3}" sibTransId="{07E5AF83-4B02-458F-9A0B-5E06B77C4ABD}"/>
    <dgm:cxn modelId="{53CE348B-E323-4AEB-95E3-AAE512619E82}" type="presOf" srcId="{93290596-F49A-4295-978C-B520BE6D028B}" destId="{F59C56CA-6331-48FA-91F5-DB4CD7581ED1}" srcOrd="0" destOrd="0" presId="urn:microsoft.com/office/officeart/2005/8/layout/pyramid2"/>
    <dgm:cxn modelId="{F7C98C68-2491-4A9F-8DA0-0CFA8BD8B6F9}" type="presOf" srcId="{C701B72C-117E-4411-A0FE-37005E125535}" destId="{F42102A6-CBD9-47A0-A2CC-8723A062A684}" srcOrd="0" destOrd="0" presId="urn:microsoft.com/office/officeart/2005/8/layout/pyramid2"/>
    <dgm:cxn modelId="{9830831B-8D9B-4C43-AD8C-E1F182C4D057}" type="presOf" srcId="{A861DF09-3043-4953-BEF8-8CA4108CA035}" destId="{8E5D4510-D3C7-4115-9D5E-7B5B687C0B96}" srcOrd="0" destOrd="0" presId="urn:microsoft.com/office/officeart/2005/8/layout/pyramid2"/>
    <dgm:cxn modelId="{41CFC575-89C6-4503-952C-44DDD9231D4B}" srcId="{355403B1-930B-46C7-BA77-5F30981FAD01}" destId="{482ACA3C-A270-4D2F-85D0-06642EA3B394}" srcOrd="3" destOrd="0" parTransId="{3F3DAF92-4F61-4C0B-A60A-0F6D42C56029}" sibTransId="{11FE7A08-3EEF-492D-8037-4CD76266ED75}"/>
    <dgm:cxn modelId="{45E4AF6F-3FFD-41EB-A2F6-AA1920BBA187}" srcId="{355403B1-930B-46C7-BA77-5F30981FAD01}" destId="{C701B72C-117E-4411-A0FE-37005E125535}" srcOrd="1" destOrd="0" parTransId="{4D50EF10-A1FD-432E-9917-D5A5BE0344E6}" sibTransId="{9DE048F6-7757-4D2B-A209-9C20967FB0A5}"/>
    <dgm:cxn modelId="{A5616206-6D99-4364-A12E-96098313494D}" srcId="{355403B1-930B-46C7-BA77-5F30981FAD01}" destId="{84A3E676-E267-436E-81AF-5EBA80655657}" srcOrd="0" destOrd="0" parTransId="{625AA7A7-E121-449B-BDA8-9C5BE6D10954}" sibTransId="{49CB605C-D3B2-4F15-AB47-83BE1220109C}"/>
    <dgm:cxn modelId="{0427D942-5338-4DE4-AB11-A527D41BEFE3}" type="presParOf" srcId="{D9DE9DFE-6F98-4837-9A0F-AA0618C22AB5}" destId="{42ACEBE4-E955-46A9-9598-2E14C041E9A0}" srcOrd="0" destOrd="0" presId="urn:microsoft.com/office/officeart/2005/8/layout/pyramid2"/>
    <dgm:cxn modelId="{0EF27F49-69BF-451B-95D0-0F34562AFED4}" type="presParOf" srcId="{D9DE9DFE-6F98-4837-9A0F-AA0618C22AB5}" destId="{D69C7B04-85E4-4099-8591-191E8ADD79A4}" srcOrd="1" destOrd="0" presId="urn:microsoft.com/office/officeart/2005/8/layout/pyramid2"/>
    <dgm:cxn modelId="{218B72B6-2D1F-48DF-9BDD-C9C9D0C1E7D8}" type="presParOf" srcId="{D69C7B04-85E4-4099-8591-191E8ADD79A4}" destId="{513E3C58-D7CE-4E13-BA58-1A20C7D90824}" srcOrd="0" destOrd="0" presId="urn:microsoft.com/office/officeart/2005/8/layout/pyramid2"/>
    <dgm:cxn modelId="{7AAA87D8-E2BE-4307-99F0-E31DA0A6904E}" type="presParOf" srcId="{D69C7B04-85E4-4099-8591-191E8ADD79A4}" destId="{DB7FB36D-88D3-42DC-817B-2299989C98D2}" srcOrd="1" destOrd="0" presId="urn:microsoft.com/office/officeart/2005/8/layout/pyramid2"/>
    <dgm:cxn modelId="{25D7C2FF-2F76-493D-865B-D4C20C826F03}" type="presParOf" srcId="{D69C7B04-85E4-4099-8591-191E8ADD79A4}" destId="{F42102A6-CBD9-47A0-A2CC-8723A062A684}" srcOrd="2" destOrd="0" presId="urn:microsoft.com/office/officeart/2005/8/layout/pyramid2"/>
    <dgm:cxn modelId="{F77DBDD0-543B-4FE2-9218-10ECADE952BE}" type="presParOf" srcId="{D69C7B04-85E4-4099-8591-191E8ADD79A4}" destId="{78F93898-DB62-4D83-A3B2-588F9BAC3249}" srcOrd="3" destOrd="0" presId="urn:microsoft.com/office/officeart/2005/8/layout/pyramid2"/>
    <dgm:cxn modelId="{D42D5478-B588-40A5-B030-F354988CF730}" type="presParOf" srcId="{D69C7B04-85E4-4099-8591-191E8ADD79A4}" destId="{8E5D4510-D3C7-4115-9D5E-7B5B687C0B96}" srcOrd="4" destOrd="0" presId="urn:microsoft.com/office/officeart/2005/8/layout/pyramid2"/>
    <dgm:cxn modelId="{919CF6C7-55EE-4D4A-B676-747BD0338E27}" type="presParOf" srcId="{D69C7B04-85E4-4099-8591-191E8ADD79A4}" destId="{6DEF4111-FE06-4A7F-AA80-09B33C4F69E4}" srcOrd="5" destOrd="0" presId="urn:microsoft.com/office/officeart/2005/8/layout/pyramid2"/>
    <dgm:cxn modelId="{F14A2D51-9743-47E9-BF2A-851931CB9F6D}" type="presParOf" srcId="{D69C7B04-85E4-4099-8591-191E8ADD79A4}" destId="{62E4A79E-4F9E-4382-8D24-3AE2C8AB9CD0}" srcOrd="6" destOrd="0" presId="urn:microsoft.com/office/officeart/2005/8/layout/pyramid2"/>
    <dgm:cxn modelId="{D9F8196D-DC3E-484C-96CC-C0082085D3BB}" type="presParOf" srcId="{D69C7B04-85E4-4099-8591-191E8ADD79A4}" destId="{16C3EF40-797D-485E-97A9-7CF1564B0E9B}" srcOrd="7" destOrd="0" presId="urn:microsoft.com/office/officeart/2005/8/layout/pyramid2"/>
    <dgm:cxn modelId="{A599B2B0-044F-4555-836B-5FEF66A3D918}" type="presParOf" srcId="{D69C7B04-85E4-4099-8591-191E8ADD79A4}" destId="{DE7AB666-6DEB-4582-A871-F994D63C1548}" srcOrd="8" destOrd="0" presId="urn:microsoft.com/office/officeart/2005/8/layout/pyramid2"/>
    <dgm:cxn modelId="{078DE775-A710-40D5-8CCE-3D5EFDEC03A3}" type="presParOf" srcId="{D69C7B04-85E4-4099-8591-191E8ADD79A4}" destId="{12FBC11E-A05D-4090-AB62-F2322878F442}" srcOrd="9" destOrd="0" presId="urn:microsoft.com/office/officeart/2005/8/layout/pyramid2"/>
    <dgm:cxn modelId="{57FCFF38-16C0-4CDA-B528-7D29897D235D}" type="presParOf" srcId="{D69C7B04-85E4-4099-8591-191E8ADD79A4}" destId="{F59C56CA-6331-48FA-91F5-DB4CD7581ED1}" srcOrd="10" destOrd="0" presId="urn:microsoft.com/office/officeart/2005/8/layout/pyramid2"/>
    <dgm:cxn modelId="{BB96205A-CAAF-42B0-95BA-404DD835BCFC}" type="presParOf" srcId="{D69C7B04-85E4-4099-8591-191E8ADD79A4}" destId="{AB7EE18A-DFBA-41DC-BD54-C9A9CC3464B8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788473-31B9-45D9-8F7E-98F70EA644B1}" type="doc">
      <dgm:prSet loTypeId="urn:microsoft.com/office/officeart/2005/8/layout/venn1" loCatId="relationship" qsTypeId="urn:microsoft.com/office/officeart/2005/8/quickstyle/simple2" qsCatId="simple" csTypeId="urn:microsoft.com/office/officeart/2005/8/colors/colorful4" csCatId="colorful" phldr="1"/>
      <dgm:spPr/>
    </dgm:pt>
    <dgm:pt modelId="{817E8935-047E-4B15-A53C-DACD1F4D2564}">
      <dgm:prSet phldrT="[Text]"/>
      <dgm:spPr/>
      <dgm:t>
        <a:bodyPr/>
        <a:lstStyle/>
        <a:p>
          <a:r>
            <a:rPr lang="en-AU" dirty="0" smtClean="0"/>
            <a:t>Volume</a:t>
          </a:r>
          <a:endParaRPr lang="en-AU" dirty="0"/>
        </a:p>
      </dgm:t>
    </dgm:pt>
    <dgm:pt modelId="{13F7C9A6-4ED3-4753-B546-2E77C79F2655}" type="parTrans" cxnId="{5FAC8781-A40E-449A-95E0-2368418DA42A}">
      <dgm:prSet/>
      <dgm:spPr/>
      <dgm:t>
        <a:bodyPr/>
        <a:lstStyle/>
        <a:p>
          <a:endParaRPr lang="en-AU"/>
        </a:p>
      </dgm:t>
    </dgm:pt>
    <dgm:pt modelId="{F9AB60BA-D4D4-4E59-ADB0-D0E862D80312}" type="sibTrans" cxnId="{5FAC8781-A40E-449A-95E0-2368418DA42A}">
      <dgm:prSet/>
      <dgm:spPr/>
      <dgm:t>
        <a:bodyPr/>
        <a:lstStyle/>
        <a:p>
          <a:endParaRPr lang="en-AU"/>
        </a:p>
      </dgm:t>
    </dgm:pt>
    <dgm:pt modelId="{4EA61D92-7013-42D0-99E1-7341BEEF8A7D}">
      <dgm:prSet phldrT="[Text]"/>
      <dgm:spPr/>
      <dgm:t>
        <a:bodyPr/>
        <a:lstStyle/>
        <a:p>
          <a:r>
            <a:rPr lang="en-AU" dirty="0" smtClean="0"/>
            <a:t>Velocity</a:t>
          </a:r>
          <a:endParaRPr lang="en-AU" dirty="0"/>
        </a:p>
      </dgm:t>
    </dgm:pt>
    <dgm:pt modelId="{E6BEC3A0-B8C3-4B4A-BF71-04100680A82D}" type="parTrans" cxnId="{A9F05D40-415F-4CB7-A42C-FDEA03345545}">
      <dgm:prSet/>
      <dgm:spPr/>
      <dgm:t>
        <a:bodyPr/>
        <a:lstStyle/>
        <a:p>
          <a:endParaRPr lang="en-AU"/>
        </a:p>
      </dgm:t>
    </dgm:pt>
    <dgm:pt modelId="{1B7C4D38-CCB5-453B-8D67-4F2E6E2FEBE7}" type="sibTrans" cxnId="{A9F05D40-415F-4CB7-A42C-FDEA03345545}">
      <dgm:prSet/>
      <dgm:spPr/>
      <dgm:t>
        <a:bodyPr/>
        <a:lstStyle/>
        <a:p>
          <a:endParaRPr lang="en-AU"/>
        </a:p>
      </dgm:t>
    </dgm:pt>
    <dgm:pt modelId="{08DF9648-F706-4335-8A43-10531C7BDF83}">
      <dgm:prSet phldrT="[Text]"/>
      <dgm:spPr/>
      <dgm:t>
        <a:bodyPr/>
        <a:lstStyle/>
        <a:p>
          <a:r>
            <a:rPr lang="en-AU" dirty="0" smtClean="0"/>
            <a:t>Variety</a:t>
          </a:r>
          <a:endParaRPr lang="en-AU" dirty="0"/>
        </a:p>
      </dgm:t>
    </dgm:pt>
    <dgm:pt modelId="{EB2164DA-DA73-4CB1-9426-E198BF8F7DDA}" type="parTrans" cxnId="{D2A1AAB0-2D49-4D16-99CD-297C8FE9DFEC}">
      <dgm:prSet/>
      <dgm:spPr/>
      <dgm:t>
        <a:bodyPr/>
        <a:lstStyle/>
        <a:p>
          <a:endParaRPr lang="en-AU"/>
        </a:p>
      </dgm:t>
    </dgm:pt>
    <dgm:pt modelId="{FDA87F84-3EA0-4ED7-8545-CB5F7A323E95}" type="sibTrans" cxnId="{D2A1AAB0-2D49-4D16-99CD-297C8FE9DFEC}">
      <dgm:prSet/>
      <dgm:spPr/>
      <dgm:t>
        <a:bodyPr/>
        <a:lstStyle/>
        <a:p>
          <a:endParaRPr lang="en-AU"/>
        </a:p>
      </dgm:t>
    </dgm:pt>
    <dgm:pt modelId="{91F6FC42-2FE3-45DE-8440-028244E3C237}">
      <dgm:prSet phldrT="[Text]"/>
      <dgm:spPr/>
      <dgm:t>
        <a:bodyPr/>
        <a:lstStyle/>
        <a:p>
          <a:r>
            <a:rPr lang="en-AU" dirty="0" smtClean="0"/>
            <a:t>Terabytes</a:t>
          </a:r>
          <a:endParaRPr lang="en-AU" dirty="0"/>
        </a:p>
      </dgm:t>
    </dgm:pt>
    <dgm:pt modelId="{4CEF6B9C-BF0C-4FC6-8D1C-8DD9F33363D0}" type="parTrans" cxnId="{40DA0349-0101-4238-AC88-52FD264424F2}">
      <dgm:prSet/>
      <dgm:spPr/>
      <dgm:t>
        <a:bodyPr/>
        <a:lstStyle/>
        <a:p>
          <a:endParaRPr lang="en-AU"/>
        </a:p>
      </dgm:t>
    </dgm:pt>
    <dgm:pt modelId="{7A660052-C97F-47F6-A485-DCBFEE915A93}" type="sibTrans" cxnId="{40DA0349-0101-4238-AC88-52FD264424F2}">
      <dgm:prSet/>
      <dgm:spPr/>
      <dgm:t>
        <a:bodyPr/>
        <a:lstStyle/>
        <a:p>
          <a:endParaRPr lang="en-AU"/>
        </a:p>
      </dgm:t>
    </dgm:pt>
    <dgm:pt modelId="{720D9072-8119-4145-A5B8-5FD23289AD61}">
      <dgm:prSet phldrT="[Text]"/>
      <dgm:spPr/>
      <dgm:t>
        <a:bodyPr/>
        <a:lstStyle/>
        <a:p>
          <a:r>
            <a:rPr lang="en-AU" dirty="0" smtClean="0"/>
            <a:t>Petabytes</a:t>
          </a:r>
          <a:endParaRPr lang="en-AU" dirty="0"/>
        </a:p>
      </dgm:t>
    </dgm:pt>
    <dgm:pt modelId="{ACB25935-B9F4-448C-8D16-4C68BC9ACBC7}" type="parTrans" cxnId="{D08CDC44-25DD-413D-AB56-0FED2A4F75C2}">
      <dgm:prSet/>
      <dgm:spPr/>
      <dgm:t>
        <a:bodyPr/>
        <a:lstStyle/>
        <a:p>
          <a:endParaRPr lang="en-AU"/>
        </a:p>
      </dgm:t>
    </dgm:pt>
    <dgm:pt modelId="{28248C1B-0C2A-4CC3-A53C-9AAAA7C19888}" type="sibTrans" cxnId="{D08CDC44-25DD-413D-AB56-0FED2A4F75C2}">
      <dgm:prSet/>
      <dgm:spPr/>
      <dgm:t>
        <a:bodyPr/>
        <a:lstStyle/>
        <a:p>
          <a:endParaRPr lang="en-AU"/>
        </a:p>
      </dgm:t>
    </dgm:pt>
    <dgm:pt modelId="{781068DA-64B7-466B-873F-E21ECDF4F60E}">
      <dgm:prSet phldrT="[Text]"/>
      <dgm:spPr/>
      <dgm:t>
        <a:bodyPr/>
        <a:lstStyle/>
        <a:p>
          <a:r>
            <a:rPr lang="en-AU" dirty="0" err="1" smtClean="0"/>
            <a:t>Exabytes</a:t>
          </a:r>
          <a:endParaRPr lang="en-AU" dirty="0"/>
        </a:p>
      </dgm:t>
    </dgm:pt>
    <dgm:pt modelId="{9DD1CF4F-54E0-4B05-91C3-75BA79811583}" type="parTrans" cxnId="{D754D4EB-0227-4A4A-ABE6-0B83672E95DD}">
      <dgm:prSet/>
      <dgm:spPr/>
      <dgm:t>
        <a:bodyPr/>
        <a:lstStyle/>
        <a:p>
          <a:endParaRPr lang="en-AU"/>
        </a:p>
      </dgm:t>
    </dgm:pt>
    <dgm:pt modelId="{9F0FE19B-8778-4772-AF88-DECB3CDFB4C5}" type="sibTrans" cxnId="{D754D4EB-0227-4A4A-ABE6-0B83672E95DD}">
      <dgm:prSet/>
      <dgm:spPr/>
      <dgm:t>
        <a:bodyPr/>
        <a:lstStyle/>
        <a:p>
          <a:endParaRPr lang="en-AU"/>
        </a:p>
      </dgm:t>
    </dgm:pt>
    <dgm:pt modelId="{B12E75E6-57AD-4A6A-ABA8-3EB8EA5E069A}">
      <dgm:prSet phldrT="[Text]"/>
      <dgm:spPr/>
      <dgm:t>
        <a:bodyPr/>
        <a:lstStyle/>
        <a:p>
          <a:r>
            <a:rPr lang="en-AU" dirty="0" err="1" smtClean="0"/>
            <a:t>Zetabytes</a:t>
          </a:r>
          <a:endParaRPr lang="en-AU" dirty="0"/>
        </a:p>
      </dgm:t>
    </dgm:pt>
    <dgm:pt modelId="{F8A44D0D-82F3-48B8-A3AA-4232DFE6F1AA}" type="parTrans" cxnId="{189A11EF-3D75-472C-9FA5-D34ADB088E2D}">
      <dgm:prSet/>
      <dgm:spPr/>
      <dgm:t>
        <a:bodyPr/>
        <a:lstStyle/>
        <a:p>
          <a:endParaRPr lang="en-AU"/>
        </a:p>
      </dgm:t>
    </dgm:pt>
    <dgm:pt modelId="{44E85633-D860-484D-8C04-D233F85CBF13}" type="sibTrans" cxnId="{189A11EF-3D75-472C-9FA5-D34ADB088E2D}">
      <dgm:prSet/>
      <dgm:spPr/>
      <dgm:t>
        <a:bodyPr/>
        <a:lstStyle/>
        <a:p>
          <a:endParaRPr lang="en-AU"/>
        </a:p>
      </dgm:t>
    </dgm:pt>
    <dgm:pt modelId="{69BD9492-DE6F-494E-AF67-AA9DBA7484CC}">
      <dgm:prSet phldrT="[Text]"/>
      <dgm:spPr/>
      <dgm:t>
        <a:bodyPr/>
        <a:lstStyle/>
        <a:p>
          <a:r>
            <a:rPr lang="en-AU" dirty="0" smtClean="0"/>
            <a:t>Structured</a:t>
          </a:r>
          <a:endParaRPr lang="en-AU" dirty="0"/>
        </a:p>
      </dgm:t>
    </dgm:pt>
    <dgm:pt modelId="{F2B49968-0B1A-40AC-BB59-42D96706F3EE}" type="parTrans" cxnId="{604E63E7-79CD-4501-A90B-F5839E90D8BA}">
      <dgm:prSet/>
      <dgm:spPr/>
      <dgm:t>
        <a:bodyPr/>
        <a:lstStyle/>
        <a:p>
          <a:endParaRPr lang="en-AU"/>
        </a:p>
      </dgm:t>
    </dgm:pt>
    <dgm:pt modelId="{80D88E35-2BFD-4D7F-8871-8EE0D5A31278}" type="sibTrans" cxnId="{604E63E7-79CD-4501-A90B-F5839E90D8BA}">
      <dgm:prSet/>
      <dgm:spPr/>
      <dgm:t>
        <a:bodyPr/>
        <a:lstStyle/>
        <a:p>
          <a:endParaRPr lang="en-AU"/>
        </a:p>
      </dgm:t>
    </dgm:pt>
    <dgm:pt modelId="{583CC8E3-DB40-4D3F-8397-23A62E9892F1}">
      <dgm:prSet phldrT="[Text]"/>
      <dgm:spPr/>
      <dgm:t>
        <a:bodyPr/>
        <a:lstStyle/>
        <a:p>
          <a:r>
            <a:rPr lang="en-AU" dirty="0" smtClean="0"/>
            <a:t>Unstructured</a:t>
          </a:r>
          <a:endParaRPr lang="en-AU" dirty="0"/>
        </a:p>
      </dgm:t>
    </dgm:pt>
    <dgm:pt modelId="{FD6F227E-4BD8-4E66-B640-CDB54666BA9B}" type="parTrans" cxnId="{AF3B67B4-06FE-4BDA-A8AB-81A5ACB09708}">
      <dgm:prSet/>
      <dgm:spPr/>
      <dgm:t>
        <a:bodyPr/>
        <a:lstStyle/>
        <a:p>
          <a:endParaRPr lang="en-AU"/>
        </a:p>
      </dgm:t>
    </dgm:pt>
    <dgm:pt modelId="{526D7D4D-A4E3-4960-B39B-2C90D16925D5}" type="sibTrans" cxnId="{AF3B67B4-06FE-4BDA-A8AB-81A5ACB09708}">
      <dgm:prSet/>
      <dgm:spPr/>
      <dgm:t>
        <a:bodyPr/>
        <a:lstStyle/>
        <a:p>
          <a:endParaRPr lang="en-AU"/>
        </a:p>
      </dgm:t>
    </dgm:pt>
    <dgm:pt modelId="{6FA6430E-D31F-4654-97AF-5DDAD34A15E8}">
      <dgm:prSet phldrT="[Text]"/>
      <dgm:spPr/>
      <dgm:t>
        <a:bodyPr/>
        <a:lstStyle/>
        <a:p>
          <a:r>
            <a:rPr lang="en-AU" dirty="0" smtClean="0"/>
            <a:t>Human Generated</a:t>
          </a:r>
          <a:endParaRPr lang="en-AU" dirty="0"/>
        </a:p>
      </dgm:t>
    </dgm:pt>
    <dgm:pt modelId="{6CE8C46E-0985-4FAA-BC1F-82A585FD4A91}" type="parTrans" cxnId="{F4A94516-E870-4B9E-948E-E9B7B42CABD3}">
      <dgm:prSet/>
      <dgm:spPr/>
      <dgm:t>
        <a:bodyPr/>
        <a:lstStyle/>
        <a:p>
          <a:endParaRPr lang="en-AU"/>
        </a:p>
      </dgm:t>
    </dgm:pt>
    <dgm:pt modelId="{1AA14FEA-AC59-467B-962F-AE58E8A7EAB0}" type="sibTrans" cxnId="{F4A94516-E870-4B9E-948E-E9B7B42CABD3}">
      <dgm:prSet/>
      <dgm:spPr/>
      <dgm:t>
        <a:bodyPr/>
        <a:lstStyle/>
        <a:p>
          <a:endParaRPr lang="en-AU"/>
        </a:p>
      </dgm:t>
    </dgm:pt>
    <dgm:pt modelId="{53E443EC-B503-4596-BED4-3CB447B5DAD0}">
      <dgm:prSet phldrT="[Text]"/>
      <dgm:spPr/>
      <dgm:t>
        <a:bodyPr/>
        <a:lstStyle/>
        <a:p>
          <a:r>
            <a:rPr lang="en-AU" dirty="0" smtClean="0"/>
            <a:t>Machine Generated</a:t>
          </a:r>
          <a:endParaRPr lang="en-AU" dirty="0"/>
        </a:p>
      </dgm:t>
    </dgm:pt>
    <dgm:pt modelId="{8F437B33-69E6-4ECC-BFA8-84FF53068764}" type="parTrans" cxnId="{629901AA-8BB4-4D92-AC77-D02759E406B2}">
      <dgm:prSet/>
      <dgm:spPr/>
      <dgm:t>
        <a:bodyPr/>
        <a:lstStyle/>
        <a:p>
          <a:endParaRPr lang="en-AU"/>
        </a:p>
      </dgm:t>
    </dgm:pt>
    <dgm:pt modelId="{54787CEA-6FA4-4901-85BC-76C3F4E33B10}" type="sibTrans" cxnId="{629901AA-8BB4-4D92-AC77-D02759E406B2}">
      <dgm:prSet/>
      <dgm:spPr/>
      <dgm:t>
        <a:bodyPr/>
        <a:lstStyle/>
        <a:p>
          <a:endParaRPr lang="en-AU"/>
        </a:p>
      </dgm:t>
    </dgm:pt>
    <dgm:pt modelId="{50143CDD-FFF6-4167-8D9E-6945822A7ADD}">
      <dgm:prSet phldrT="[Text]"/>
      <dgm:spPr/>
      <dgm:t>
        <a:bodyPr/>
        <a:lstStyle/>
        <a:p>
          <a:r>
            <a:rPr lang="en-AU" dirty="0" smtClean="0"/>
            <a:t>Transaction rates</a:t>
          </a:r>
          <a:endParaRPr lang="en-AU" dirty="0"/>
        </a:p>
      </dgm:t>
    </dgm:pt>
    <dgm:pt modelId="{4045F699-EFF6-4800-A3D0-1CD1E49711F6}" type="parTrans" cxnId="{21EEE918-D407-4E5F-8FF1-568E39C35D9B}">
      <dgm:prSet/>
      <dgm:spPr/>
      <dgm:t>
        <a:bodyPr/>
        <a:lstStyle/>
        <a:p>
          <a:endParaRPr lang="en-AU"/>
        </a:p>
      </dgm:t>
    </dgm:pt>
    <dgm:pt modelId="{6535B1BF-A945-49D1-B153-80468994D1DE}" type="sibTrans" cxnId="{21EEE918-D407-4E5F-8FF1-568E39C35D9B}">
      <dgm:prSet/>
      <dgm:spPr/>
      <dgm:t>
        <a:bodyPr/>
        <a:lstStyle/>
        <a:p>
          <a:endParaRPr lang="en-AU"/>
        </a:p>
      </dgm:t>
    </dgm:pt>
    <dgm:pt modelId="{16A921AF-FD92-4EAC-93BC-31905FB03293}">
      <dgm:prSet phldrT="[Text]"/>
      <dgm:spPr/>
      <dgm:t>
        <a:bodyPr/>
        <a:lstStyle/>
        <a:p>
          <a:r>
            <a:rPr lang="en-AU" dirty="0" smtClean="0"/>
            <a:t>User populations</a:t>
          </a:r>
          <a:endParaRPr lang="en-AU" dirty="0"/>
        </a:p>
      </dgm:t>
    </dgm:pt>
    <dgm:pt modelId="{0E91417D-3ED2-4C88-9F70-D2DA72505504}" type="parTrans" cxnId="{03CB0019-54F9-407C-83E5-0774F941AB3D}">
      <dgm:prSet/>
      <dgm:spPr/>
      <dgm:t>
        <a:bodyPr/>
        <a:lstStyle/>
        <a:p>
          <a:endParaRPr lang="en-AU"/>
        </a:p>
      </dgm:t>
    </dgm:pt>
    <dgm:pt modelId="{E9E3BD7E-0D24-4BCA-B65E-C57B1E94B987}" type="sibTrans" cxnId="{03CB0019-54F9-407C-83E5-0774F941AB3D}">
      <dgm:prSet/>
      <dgm:spPr/>
      <dgm:t>
        <a:bodyPr/>
        <a:lstStyle/>
        <a:p>
          <a:endParaRPr lang="en-AU"/>
        </a:p>
      </dgm:t>
    </dgm:pt>
    <dgm:pt modelId="{D2E5464C-FF97-4812-93D0-34906272F22F}">
      <dgm:prSet phldrT="[Text]"/>
      <dgm:spPr/>
      <dgm:t>
        <a:bodyPr/>
        <a:lstStyle/>
        <a:p>
          <a:r>
            <a:rPr lang="en-AU" dirty="0" smtClean="0"/>
            <a:t>Machines</a:t>
          </a:r>
        </a:p>
      </dgm:t>
    </dgm:pt>
    <dgm:pt modelId="{F65CD5A9-C496-4C5B-A35E-B6386423F02C}" type="parTrans" cxnId="{7B583CEA-CC49-4000-93D0-5253A0131EE7}">
      <dgm:prSet/>
      <dgm:spPr/>
      <dgm:t>
        <a:bodyPr/>
        <a:lstStyle/>
        <a:p>
          <a:endParaRPr lang="en-AU"/>
        </a:p>
      </dgm:t>
    </dgm:pt>
    <dgm:pt modelId="{DCA1D855-7932-4018-B83D-596A42FDC7C2}" type="sibTrans" cxnId="{7B583CEA-CC49-4000-93D0-5253A0131EE7}">
      <dgm:prSet/>
      <dgm:spPr/>
      <dgm:t>
        <a:bodyPr/>
        <a:lstStyle/>
        <a:p>
          <a:endParaRPr lang="en-AU"/>
        </a:p>
      </dgm:t>
    </dgm:pt>
    <dgm:pt modelId="{6A72ADC9-3287-4AD1-B9BF-AF6B927C66E8}" type="pres">
      <dgm:prSet presAssocID="{4F788473-31B9-45D9-8F7E-98F70EA644B1}" presName="compositeShape" presStyleCnt="0">
        <dgm:presLayoutVars>
          <dgm:chMax val="7"/>
          <dgm:dir/>
          <dgm:resizeHandles val="exact"/>
        </dgm:presLayoutVars>
      </dgm:prSet>
      <dgm:spPr/>
    </dgm:pt>
    <dgm:pt modelId="{4EB3F712-4675-4D42-8D41-C383E509B5EB}" type="pres">
      <dgm:prSet presAssocID="{817E8935-047E-4B15-A53C-DACD1F4D2564}" presName="circ1" presStyleLbl="vennNode1" presStyleIdx="0" presStyleCnt="3"/>
      <dgm:spPr/>
      <dgm:t>
        <a:bodyPr/>
        <a:lstStyle/>
        <a:p>
          <a:endParaRPr lang="en-AU"/>
        </a:p>
      </dgm:t>
    </dgm:pt>
    <dgm:pt modelId="{AA6F39EB-B33C-497D-8F5A-F6577012A0CB}" type="pres">
      <dgm:prSet presAssocID="{817E8935-047E-4B15-A53C-DACD1F4D256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72F9B91-0F1D-4103-8EE8-6662F6DE4D3B}" type="pres">
      <dgm:prSet presAssocID="{4EA61D92-7013-42D0-99E1-7341BEEF8A7D}" presName="circ2" presStyleLbl="vennNode1" presStyleIdx="1" presStyleCnt="3"/>
      <dgm:spPr/>
      <dgm:t>
        <a:bodyPr/>
        <a:lstStyle/>
        <a:p>
          <a:endParaRPr lang="en-AU"/>
        </a:p>
      </dgm:t>
    </dgm:pt>
    <dgm:pt modelId="{DCD0DF52-F341-430E-A2AC-647A52100AC2}" type="pres">
      <dgm:prSet presAssocID="{4EA61D92-7013-42D0-99E1-7341BEEF8A7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E036D9C1-4023-4175-9864-71342FC19C38}" type="pres">
      <dgm:prSet presAssocID="{08DF9648-F706-4335-8A43-10531C7BDF83}" presName="circ3" presStyleLbl="vennNode1" presStyleIdx="2" presStyleCnt="3"/>
      <dgm:spPr/>
      <dgm:t>
        <a:bodyPr/>
        <a:lstStyle/>
        <a:p>
          <a:endParaRPr lang="en-AU"/>
        </a:p>
      </dgm:t>
    </dgm:pt>
    <dgm:pt modelId="{FBBA768C-492A-4AE9-813A-45C7CB47B96A}" type="pres">
      <dgm:prSet presAssocID="{08DF9648-F706-4335-8A43-10531C7BDF8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3A520C3F-996E-4A4C-BAE1-D59333D431B0}" type="presOf" srcId="{4EA61D92-7013-42D0-99E1-7341BEEF8A7D}" destId="{DCD0DF52-F341-430E-A2AC-647A52100AC2}" srcOrd="1" destOrd="0" presId="urn:microsoft.com/office/officeart/2005/8/layout/venn1"/>
    <dgm:cxn modelId="{C85ADA7F-887A-460F-8A67-05919B8112F9}" type="presOf" srcId="{781068DA-64B7-466B-873F-E21ECDF4F60E}" destId="{4EB3F712-4675-4D42-8D41-C383E509B5EB}" srcOrd="0" destOrd="3" presId="urn:microsoft.com/office/officeart/2005/8/layout/venn1"/>
    <dgm:cxn modelId="{D08CDC44-25DD-413D-AB56-0FED2A4F75C2}" srcId="{817E8935-047E-4B15-A53C-DACD1F4D2564}" destId="{720D9072-8119-4145-A5B8-5FD23289AD61}" srcOrd="1" destOrd="0" parTransId="{ACB25935-B9F4-448C-8D16-4C68BC9ACBC7}" sibTransId="{28248C1B-0C2A-4CC3-A53C-9AAAA7C19888}"/>
    <dgm:cxn modelId="{2F9686E1-68D8-419B-966C-40A82D0BD12B}" type="presOf" srcId="{D2E5464C-FF97-4812-93D0-34906272F22F}" destId="{DCD0DF52-F341-430E-A2AC-647A52100AC2}" srcOrd="1" destOrd="3" presId="urn:microsoft.com/office/officeart/2005/8/layout/venn1"/>
    <dgm:cxn modelId="{DBDA5ED8-99CF-42A2-A8FC-B25A1B7BF786}" type="presOf" srcId="{817E8935-047E-4B15-A53C-DACD1F4D2564}" destId="{4EB3F712-4675-4D42-8D41-C383E509B5EB}" srcOrd="0" destOrd="0" presId="urn:microsoft.com/office/officeart/2005/8/layout/venn1"/>
    <dgm:cxn modelId="{D034F7F1-8999-490E-8A22-3056EAD9F591}" type="presOf" srcId="{B12E75E6-57AD-4A6A-ABA8-3EB8EA5E069A}" destId="{AA6F39EB-B33C-497D-8F5A-F6577012A0CB}" srcOrd="1" destOrd="4" presId="urn:microsoft.com/office/officeart/2005/8/layout/venn1"/>
    <dgm:cxn modelId="{17081D64-8E9F-418F-A423-BE6652C068D2}" type="presOf" srcId="{16A921AF-FD92-4EAC-93BC-31905FB03293}" destId="{DCD0DF52-F341-430E-A2AC-647A52100AC2}" srcOrd="1" destOrd="2" presId="urn:microsoft.com/office/officeart/2005/8/layout/venn1"/>
    <dgm:cxn modelId="{EA3D04D6-32E4-417E-8771-42E3DB416C29}" type="presOf" srcId="{720D9072-8119-4145-A5B8-5FD23289AD61}" destId="{AA6F39EB-B33C-497D-8F5A-F6577012A0CB}" srcOrd="1" destOrd="2" presId="urn:microsoft.com/office/officeart/2005/8/layout/venn1"/>
    <dgm:cxn modelId="{39435E85-842D-4F9F-9D4D-EC6FD8C31DD6}" type="presOf" srcId="{583CC8E3-DB40-4D3F-8397-23A62E9892F1}" destId="{E036D9C1-4023-4175-9864-71342FC19C38}" srcOrd="0" destOrd="2" presId="urn:microsoft.com/office/officeart/2005/8/layout/venn1"/>
    <dgm:cxn modelId="{C48B4E8F-5A04-434C-8AB3-A2998E243E51}" type="presOf" srcId="{69BD9492-DE6F-494E-AF67-AA9DBA7484CC}" destId="{FBBA768C-492A-4AE9-813A-45C7CB47B96A}" srcOrd="1" destOrd="1" presId="urn:microsoft.com/office/officeart/2005/8/layout/venn1"/>
    <dgm:cxn modelId="{C6411C7F-B520-4B54-A64F-17980543AF21}" type="presOf" srcId="{4EA61D92-7013-42D0-99E1-7341BEEF8A7D}" destId="{B72F9B91-0F1D-4103-8EE8-6662F6DE4D3B}" srcOrd="0" destOrd="0" presId="urn:microsoft.com/office/officeart/2005/8/layout/venn1"/>
    <dgm:cxn modelId="{DC327718-FEC5-4FAB-A05E-FF038D732598}" type="presOf" srcId="{B12E75E6-57AD-4A6A-ABA8-3EB8EA5E069A}" destId="{4EB3F712-4675-4D42-8D41-C383E509B5EB}" srcOrd="0" destOrd="4" presId="urn:microsoft.com/office/officeart/2005/8/layout/venn1"/>
    <dgm:cxn modelId="{3799E8A8-E1E9-4844-A432-A939E555EA42}" type="presOf" srcId="{08DF9648-F706-4335-8A43-10531C7BDF83}" destId="{FBBA768C-492A-4AE9-813A-45C7CB47B96A}" srcOrd="1" destOrd="0" presId="urn:microsoft.com/office/officeart/2005/8/layout/venn1"/>
    <dgm:cxn modelId="{4E0EDB18-8068-405F-BCD0-B00E29A7B9CC}" type="presOf" srcId="{69BD9492-DE6F-494E-AF67-AA9DBA7484CC}" destId="{E036D9C1-4023-4175-9864-71342FC19C38}" srcOrd="0" destOrd="1" presId="urn:microsoft.com/office/officeart/2005/8/layout/venn1"/>
    <dgm:cxn modelId="{9F2C1DD7-6B1F-4B57-A248-F6C71DFE42CE}" type="presOf" srcId="{08DF9648-F706-4335-8A43-10531C7BDF83}" destId="{E036D9C1-4023-4175-9864-71342FC19C38}" srcOrd="0" destOrd="0" presId="urn:microsoft.com/office/officeart/2005/8/layout/venn1"/>
    <dgm:cxn modelId="{40DA0349-0101-4238-AC88-52FD264424F2}" srcId="{817E8935-047E-4B15-A53C-DACD1F4D2564}" destId="{91F6FC42-2FE3-45DE-8440-028244E3C237}" srcOrd="0" destOrd="0" parTransId="{4CEF6B9C-BF0C-4FC6-8D1C-8DD9F33363D0}" sibTransId="{7A660052-C97F-47F6-A485-DCBFEE915A93}"/>
    <dgm:cxn modelId="{34721D6A-42D9-436E-88F1-078760F17BEC}" type="presOf" srcId="{4F788473-31B9-45D9-8F7E-98F70EA644B1}" destId="{6A72ADC9-3287-4AD1-B9BF-AF6B927C66E8}" srcOrd="0" destOrd="0" presId="urn:microsoft.com/office/officeart/2005/8/layout/venn1"/>
    <dgm:cxn modelId="{AF3B67B4-06FE-4BDA-A8AB-81A5ACB09708}" srcId="{08DF9648-F706-4335-8A43-10531C7BDF83}" destId="{583CC8E3-DB40-4D3F-8397-23A62E9892F1}" srcOrd="1" destOrd="0" parTransId="{FD6F227E-4BD8-4E66-B640-CDB54666BA9B}" sibTransId="{526D7D4D-A4E3-4960-B39B-2C90D16925D5}"/>
    <dgm:cxn modelId="{3BA7CC70-3309-4512-9D1D-62674239FB18}" type="presOf" srcId="{53E443EC-B503-4596-BED4-3CB447B5DAD0}" destId="{FBBA768C-492A-4AE9-813A-45C7CB47B96A}" srcOrd="1" destOrd="4" presId="urn:microsoft.com/office/officeart/2005/8/layout/venn1"/>
    <dgm:cxn modelId="{03CB0019-54F9-407C-83E5-0774F941AB3D}" srcId="{4EA61D92-7013-42D0-99E1-7341BEEF8A7D}" destId="{16A921AF-FD92-4EAC-93BC-31905FB03293}" srcOrd="1" destOrd="0" parTransId="{0E91417D-3ED2-4C88-9F70-D2DA72505504}" sibTransId="{E9E3BD7E-0D24-4BCA-B65E-C57B1E94B987}"/>
    <dgm:cxn modelId="{D2B2406F-4B42-497E-9044-FA09918A5779}" type="presOf" srcId="{91F6FC42-2FE3-45DE-8440-028244E3C237}" destId="{AA6F39EB-B33C-497D-8F5A-F6577012A0CB}" srcOrd="1" destOrd="1" presId="urn:microsoft.com/office/officeart/2005/8/layout/venn1"/>
    <dgm:cxn modelId="{A9F05D40-415F-4CB7-A42C-FDEA03345545}" srcId="{4F788473-31B9-45D9-8F7E-98F70EA644B1}" destId="{4EA61D92-7013-42D0-99E1-7341BEEF8A7D}" srcOrd="1" destOrd="0" parTransId="{E6BEC3A0-B8C3-4B4A-BF71-04100680A82D}" sibTransId="{1B7C4D38-CCB5-453B-8D67-4F2E6E2FEBE7}"/>
    <dgm:cxn modelId="{52011577-1954-4102-8A59-3A758234478A}" type="presOf" srcId="{817E8935-047E-4B15-A53C-DACD1F4D2564}" destId="{AA6F39EB-B33C-497D-8F5A-F6577012A0CB}" srcOrd="1" destOrd="0" presId="urn:microsoft.com/office/officeart/2005/8/layout/venn1"/>
    <dgm:cxn modelId="{B2274073-C36A-4452-9F7A-12DB624E5083}" type="presOf" srcId="{6FA6430E-D31F-4654-97AF-5DDAD34A15E8}" destId="{FBBA768C-492A-4AE9-813A-45C7CB47B96A}" srcOrd="1" destOrd="3" presId="urn:microsoft.com/office/officeart/2005/8/layout/venn1"/>
    <dgm:cxn modelId="{5FAC8781-A40E-449A-95E0-2368418DA42A}" srcId="{4F788473-31B9-45D9-8F7E-98F70EA644B1}" destId="{817E8935-047E-4B15-A53C-DACD1F4D2564}" srcOrd="0" destOrd="0" parTransId="{13F7C9A6-4ED3-4753-B546-2E77C79F2655}" sibTransId="{F9AB60BA-D4D4-4E59-ADB0-D0E862D80312}"/>
    <dgm:cxn modelId="{21EEE918-D407-4E5F-8FF1-568E39C35D9B}" srcId="{4EA61D92-7013-42D0-99E1-7341BEEF8A7D}" destId="{50143CDD-FFF6-4167-8D9E-6945822A7ADD}" srcOrd="0" destOrd="0" parTransId="{4045F699-EFF6-4800-A3D0-1CD1E49711F6}" sibTransId="{6535B1BF-A945-49D1-B153-80468994D1DE}"/>
    <dgm:cxn modelId="{6F884B77-813B-46C5-A0A3-9B279E3E186D}" type="presOf" srcId="{6FA6430E-D31F-4654-97AF-5DDAD34A15E8}" destId="{E036D9C1-4023-4175-9864-71342FC19C38}" srcOrd="0" destOrd="3" presId="urn:microsoft.com/office/officeart/2005/8/layout/venn1"/>
    <dgm:cxn modelId="{629901AA-8BB4-4D92-AC77-D02759E406B2}" srcId="{08DF9648-F706-4335-8A43-10531C7BDF83}" destId="{53E443EC-B503-4596-BED4-3CB447B5DAD0}" srcOrd="3" destOrd="0" parTransId="{8F437B33-69E6-4ECC-BFA8-84FF53068764}" sibTransId="{54787CEA-6FA4-4901-85BC-76C3F4E33B10}"/>
    <dgm:cxn modelId="{295DF3D0-FF5D-4046-9B6F-E81C306F8225}" type="presOf" srcId="{D2E5464C-FF97-4812-93D0-34906272F22F}" destId="{B72F9B91-0F1D-4103-8EE8-6662F6DE4D3B}" srcOrd="0" destOrd="3" presId="urn:microsoft.com/office/officeart/2005/8/layout/venn1"/>
    <dgm:cxn modelId="{145E234A-25E0-413F-908E-2023E147C428}" type="presOf" srcId="{583CC8E3-DB40-4D3F-8397-23A62E9892F1}" destId="{FBBA768C-492A-4AE9-813A-45C7CB47B96A}" srcOrd="1" destOrd="2" presId="urn:microsoft.com/office/officeart/2005/8/layout/venn1"/>
    <dgm:cxn modelId="{F4A94516-E870-4B9E-948E-E9B7B42CABD3}" srcId="{08DF9648-F706-4335-8A43-10531C7BDF83}" destId="{6FA6430E-D31F-4654-97AF-5DDAD34A15E8}" srcOrd="2" destOrd="0" parTransId="{6CE8C46E-0985-4FAA-BC1F-82A585FD4A91}" sibTransId="{1AA14FEA-AC59-467B-962F-AE58E8A7EAB0}"/>
    <dgm:cxn modelId="{08B5F8E6-B169-432C-8D52-BE762C07717C}" type="presOf" srcId="{781068DA-64B7-466B-873F-E21ECDF4F60E}" destId="{AA6F39EB-B33C-497D-8F5A-F6577012A0CB}" srcOrd="1" destOrd="3" presId="urn:microsoft.com/office/officeart/2005/8/layout/venn1"/>
    <dgm:cxn modelId="{459AA967-A851-4656-A961-B5D9A6EA5872}" type="presOf" srcId="{53E443EC-B503-4596-BED4-3CB447B5DAD0}" destId="{E036D9C1-4023-4175-9864-71342FC19C38}" srcOrd="0" destOrd="4" presId="urn:microsoft.com/office/officeart/2005/8/layout/venn1"/>
    <dgm:cxn modelId="{189A11EF-3D75-472C-9FA5-D34ADB088E2D}" srcId="{817E8935-047E-4B15-A53C-DACD1F4D2564}" destId="{B12E75E6-57AD-4A6A-ABA8-3EB8EA5E069A}" srcOrd="3" destOrd="0" parTransId="{F8A44D0D-82F3-48B8-A3AA-4232DFE6F1AA}" sibTransId="{44E85633-D860-484D-8C04-D233F85CBF13}"/>
    <dgm:cxn modelId="{D2A1AAB0-2D49-4D16-99CD-297C8FE9DFEC}" srcId="{4F788473-31B9-45D9-8F7E-98F70EA644B1}" destId="{08DF9648-F706-4335-8A43-10531C7BDF83}" srcOrd="2" destOrd="0" parTransId="{EB2164DA-DA73-4CB1-9426-E198BF8F7DDA}" sibTransId="{FDA87F84-3EA0-4ED7-8545-CB5F7A323E95}"/>
    <dgm:cxn modelId="{211F8E27-F78F-428D-8EF8-462C199138F4}" type="presOf" srcId="{50143CDD-FFF6-4167-8D9E-6945822A7ADD}" destId="{DCD0DF52-F341-430E-A2AC-647A52100AC2}" srcOrd="1" destOrd="1" presId="urn:microsoft.com/office/officeart/2005/8/layout/venn1"/>
    <dgm:cxn modelId="{21A672C7-A56B-4ACF-BF1A-D4349056B95C}" type="presOf" srcId="{720D9072-8119-4145-A5B8-5FD23289AD61}" destId="{4EB3F712-4675-4D42-8D41-C383E509B5EB}" srcOrd="0" destOrd="2" presId="urn:microsoft.com/office/officeart/2005/8/layout/venn1"/>
    <dgm:cxn modelId="{7B583CEA-CC49-4000-93D0-5253A0131EE7}" srcId="{4EA61D92-7013-42D0-99E1-7341BEEF8A7D}" destId="{D2E5464C-FF97-4812-93D0-34906272F22F}" srcOrd="2" destOrd="0" parTransId="{F65CD5A9-C496-4C5B-A35E-B6386423F02C}" sibTransId="{DCA1D855-7932-4018-B83D-596A42FDC7C2}"/>
    <dgm:cxn modelId="{097A650E-067E-430D-864C-C44CCEF954D3}" type="presOf" srcId="{91F6FC42-2FE3-45DE-8440-028244E3C237}" destId="{4EB3F712-4675-4D42-8D41-C383E509B5EB}" srcOrd="0" destOrd="1" presId="urn:microsoft.com/office/officeart/2005/8/layout/venn1"/>
    <dgm:cxn modelId="{D754D4EB-0227-4A4A-ABE6-0B83672E95DD}" srcId="{817E8935-047E-4B15-A53C-DACD1F4D2564}" destId="{781068DA-64B7-466B-873F-E21ECDF4F60E}" srcOrd="2" destOrd="0" parTransId="{9DD1CF4F-54E0-4B05-91C3-75BA79811583}" sibTransId="{9F0FE19B-8778-4772-AF88-DECB3CDFB4C5}"/>
    <dgm:cxn modelId="{604E63E7-79CD-4501-A90B-F5839E90D8BA}" srcId="{08DF9648-F706-4335-8A43-10531C7BDF83}" destId="{69BD9492-DE6F-494E-AF67-AA9DBA7484CC}" srcOrd="0" destOrd="0" parTransId="{F2B49968-0B1A-40AC-BB59-42D96706F3EE}" sibTransId="{80D88E35-2BFD-4D7F-8871-8EE0D5A31278}"/>
    <dgm:cxn modelId="{E18CD5E4-C8A1-4AEE-ABDF-67981FD88874}" type="presOf" srcId="{50143CDD-FFF6-4167-8D9E-6945822A7ADD}" destId="{B72F9B91-0F1D-4103-8EE8-6662F6DE4D3B}" srcOrd="0" destOrd="1" presId="urn:microsoft.com/office/officeart/2005/8/layout/venn1"/>
    <dgm:cxn modelId="{3379DA0C-5F8A-416E-8782-F79EEF35F1E7}" type="presOf" srcId="{16A921AF-FD92-4EAC-93BC-31905FB03293}" destId="{B72F9B91-0F1D-4103-8EE8-6662F6DE4D3B}" srcOrd="0" destOrd="2" presId="urn:microsoft.com/office/officeart/2005/8/layout/venn1"/>
    <dgm:cxn modelId="{F84B5DC5-7B27-46AE-8DF5-757AE98B9B2D}" type="presParOf" srcId="{6A72ADC9-3287-4AD1-B9BF-AF6B927C66E8}" destId="{4EB3F712-4675-4D42-8D41-C383E509B5EB}" srcOrd="0" destOrd="0" presId="urn:microsoft.com/office/officeart/2005/8/layout/venn1"/>
    <dgm:cxn modelId="{43A107A5-50F1-4BB7-8AE3-EDFB8A6C9CFA}" type="presParOf" srcId="{6A72ADC9-3287-4AD1-B9BF-AF6B927C66E8}" destId="{AA6F39EB-B33C-497D-8F5A-F6577012A0CB}" srcOrd="1" destOrd="0" presId="urn:microsoft.com/office/officeart/2005/8/layout/venn1"/>
    <dgm:cxn modelId="{31B65E34-3C93-4373-B111-E173300E5D23}" type="presParOf" srcId="{6A72ADC9-3287-4AD1-B9BF-AF6B927C66E8}" destId="{B72F9B91-0F1D-4103-8EE8-6662F6DE4D3B}" srcOrd="2" destOrd="0" presId="urn:microsoft.com/office/officeart/2005/8/layout/venn1"/>
    <dgm:cxn modelId="{148C1218-D1F9-4041-8FBA-5A69221CD797}" type="presParOf" srcId="{6A72ADC9-3287-4AD1-B9BF-AF6B927C66E8}" destId="{DCD0DF52-F341-430E-A2AC-647A52100AC2}" srcOrd="3" destOrd="0" presId="urn:microsoft.com/office/officeart/2005/8/layout/venn1"/>
    <dgm:cxn modelId="{C7FDAF0D-B707-423B-AA4A-D702BDAA9B40}" type="presParOf" srcId="{6A72ADC9-3287-4AD1-B9BF-AF6B927C66E8}" destId="{E036D9C1-4023-4175-9864-71342FC19C38}" srcOrd="4" destOrd="0" presId="urn:microsoft.com/office/officeart/2005/8/layout/venn1"/>
    <dgm:cxn modelId="{9D6A9A3A-1434-4A53-87AA-367013A67B83}" type="presParOf" srcId="{6A72ADC9-3287-4AD1-B9BF-AF6B927C66E8}" destId="{FBBA768C-492A-4AE9-813A-45C7CB47B96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EFE6B0-7044-407F-9A27-5C81D7C9151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AC4346C0-7C00-43BB-989E-8ED803595EFC}">
      <dgm:prSet phldrT="[Text]"/>
      <dgm:spPr>
        <a:effectLst/>
      </dgm:spPr>
      <dgm:t>
        <a:bodyPr/>
        <a:lstStyle/>
        <a:p>
          <a:r>
            <a:rPr lang="en-AU" dirty="0" smtClean="0"/>
            <a:t>More Data</a:t>
          </a:r>
          <a:endParaRPr lang="en-AU" dirty="0"/>
        </a:p>
      </dgm:t>
    </dgm:pt>
    <dgm:pt modelId="{2C0202BE-3B3D-479C-AE25-BF057860F6DC}" type="parTrans" cxnId="{AF55079E-8FA5-4D01-90C5-84A2F4572BD4}">
      <dgm:prSet/>
      <dgm:spPr/>
      <dgm:t>
        <a:bodyPr/>
        <a:lstStyle/>
        <a:p>
          <a:endParaRPr lang="en-AU"/>
        </a:p>
      </dgm:t>
    </dgm:pt>
    <dgm:pt modelId="{F85B8E89-A960-471F-BF4C-B65BCAD49DCE}" type="sibTrans" cxnId="{AF55079E-8FA5-4D01-90C5-84A2F4572BD4}">
      <dgm:prSet/>
      <dgm:spPr/>
      <dgm:t>
        <a:bodyPr/>
        <a:lstStyle/>
        <a:p>
          <a:endParaRPr lang="en-AU"/>
        </a:p>
      </dgm:t>
    </dgm:pt>
    <dgm:pt modelId="{D2E5C418-95BF-4FF9-89D3-BD7617A8C392}">
      <dgm:prSet phldrT="[Text]"/>
      <dgm:spPr/>
      <dgm:t>
        <a:bodyPr/>
        <a:lstStyle/>
        <a:p>
          <a:r>
            <a:rPr lang="en-AU" dirty="0" smtClean="0"/>
            <a:t>To More Effect</a:t>
          </a:r>
          <a:endParaRPr lang="en-AU" dirty="0"/>
        </a:p>
      </dgm:t>
    </dgm:pt>
    <dgm:pt modelId="{1DECA91C-5B5C-4ACF-BEF1-F27B5F6B93E0}" type="parTrans" cxnId="{7D588C78-DBEB-40B1-A190-9EB9908BE83A}">
      <dgm:prSet/>
      <dgm:spPr/>
      <dgm:t>
        <a:bodyPr/>
        <a:lstStyle/>
        <a:p>
          <a:endParaRPr lang="en-AU"/>
        </a:p>
      </dgm:t>
    </dgm:pt>
    <dgm:pt modelId="{8405F44F-0A9E-41D6-8850-6363774154E1}" type="sibTrans" cxnId="{7D588C78-DBEB-40B1-A190-9EB9908BE83A}">
      <dgm:prSet/>
      <dgm:spPr/>
      <dgm:t>
        <a:bodyPr/>
        <a:lstStyle/>
        <a:p>
          <a:endParaRPr lang="en-AU"/>
        </a:p>
      </dgm:t>
    </dgm:pt>
    <dgm:pt modelId="{895415FA-B683-49EF-91B9-29A1E5F1E84F}">
      <dgm:prSet phldrT="[Text]"/>
      <dgm:spPr>
        <a:effectLst/>
      </dgm:spPr>
      <dgm:t>
        <a:bodyPr/>
        <a:lstStyle/>
        <a:p>
          <a:r>
            <a:rPr lang="en-AU" dirty="0" smtClean="0"/>
            <a:t>Storing all data – including machine generated and sol, Social, community, demographic data in </a:t>
          </a:r>
          <a:r>
            <a:rPr lang="en-AU" b="1" dirty="0" smtClean="0"/>
            <a:t>original </a:t>
          </a:r>
          <a:r>
            <a:rPr lang="en-AU" b="0" dirty="0" smtClean="0"/>
            <a:t>format – for ever</a:t>
          </a:r>
          <a:endParaRPr lang="en-AU" dirty="0"/>
        </a:p>
      </dgm:t>
    </dgm:pt>
    <dgm:pt modelId="{6C655F85-3B4E-4F47-9B0A-C1888E89C3C6}" type="parTrans" cxnId="{33E2DF85-8396-4953-9CF6-0C39DF78FDAD}">
      <dgm:prSet/>
      <dgm:spPr/>
      <dgm:t>
        <a:bodyPr/>
        <a:lstStyle/>
        <a:p>
          <a:endParaRPr lang="en-AU"/>
        </a:p>
      </dgm:t>
    </dgm:pt>
    <dgm:pt modelId="{08254150-10CA-4908-BCD5-1094339E11A1}" type="sibTrans" cxnId="{33E2DF85-8396-4953-9CF6-0C39DF78FDAD}">
      <dgm:prSet/>
      <dgm:spPr/>
      <dgm:t>
        <a:bodyPr/>
        <a:lstStyle/>
        <a:p>
          <a:endParaRPr lang="en-AU"/>
        </a:p>
      </dgm:t>
    </dgm:pt>
    <dgm:pt modelId="{6796FDA0-EED7-4534-9BAB-A7670705E94E}">
      <dgm:prSet phldrT="[Text]"/>
      <dgm:spPr/>
      <dgm:t>
        <a:bodyPr/>
        <a:lstStyle/>
        <a:p>
          <a:r>
            <a:rPr lang="en-AU" dirty="0" smtClean="0"/>
            <a:t>Smarter use of data (data science) to achieve competitive or human benefit</a:t>
          </a:r>
          <a:endParaRPr lang="en-AU" dirty="0"/>
        </a:p>
      </dgm:t>
    </dgm:pt>
    <dgm:pt modelId="{0F00914C-42F7-41F9-866E-FA187E27E5BD}" type="parTrans" cxnId="{D0EFABA6-CC2F-4D6F-AEBD-ED8B82BD9D0C}">
      <dgm:prSet/>
      <dgm:spPr/>
      <dgm:t>
        <a:bodyPr/>
        <a:lstStyle/>
        <a:p>
          <a:endParaRPr lang="en-AU"/>
        </a:p>
      </dgm:t>
    </dgm:pt>
    <dgm:pt modelId="{4C219987-9A7D-4313-AD28-475BD858F221}" type="sibTrans" cxnId="{D0EFABA6-CC2F-4D6F-AEBD-ED8B82BD9D0C}">
      <dgm:prSet/>
      <dgm:spPr/>
      <dgm:t>
        <a:bodyPr/>
        <a:lstStyle/>
        <a:p>
          <a:endParaRPr lang="en-AU"/>
        </a:p>
      </dgm:t>
    </dgm:pt>
    <dgm:pt modelId="{3F2A4913-F1AD-4565-AEB6-E2253C53099D}" type="pres">
      <dgm:prSet presAssocID="{80EFE6B0-7044-407F-9A27-5C81D7C9151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AU"/>
        </a:p>
      </dgm:t>
    </dgm:pt>
    <dgm:pt modelId="{E43F99D4-491B-4B9D-9F82-A5DDCD56CC80}" type="pres">
      <dgm:prSet presAssocID="{80EFE6B0-7044-407F-9A27-5C81D7C9151B}" presName="Name1" presStyleCnt="0"/>
      <dgm:spPr/>
      <dgm:t>
        <a:bodyPr/>
        <a:lstStyle/>
        <a:p>
          <a:endParaRPr lang="en-AU"/>
        </a:p>
      </dgm:t>
    </dgm:pt>
    <dgm:pt modelId="{C8124471-6D59-42A2-A9F1-2D455CDFF2AC}" type="pres">
      <dgm:prSet presAssocID="{80EFE6B0-7044-407F-9A27-5C81D7C9151B}" presName="cycle" presStyleCnt="0"/>
      <dgm:spPr/>
      <dgm:t>
        <a:bodyPr/>
        <a:lstStyle/>
        <a:p>
          <a:endParaRPr lang="en-AU"/>
        </a:p>
      </dgm:t>
    </dgm:pt>
    <dgm:pt modelId="{D463787A-1E13-42B1-BACE-E3ECC876B740}" type="pres">
      <dgm:prSet presAssocID="{80EFE6B0-7044-407F-9A27-5C81D7C9151B}" presName="srcNode" presStyleLbl="node1" presStyleIdx="0" presStyleCnt="2"/>
      <dgm:spPr/>
      <dgm:t>
        <a:bodyPr/>
        <a:lstStyle/>
        <a:p>
          <a:endParaRPr lang="en-AU"/>
        </a:p>
      </dgm:t>
    </dgm:pt>
    <dgm:pt modelId="{FC493BBD-649B-41BD-91CD-2FD7AB24946A}" type="pres">
      <dgm:prSet presAssocID="{80EFE6B0-7044-407F-9A27-5C81D7C9151B}" presName="conn" presStyleLbl="parChTrans1D2" presStyleIdx="0" presStyleCnt="1"/>
      <dgm:spPr/>
      <dgm:t>
        <a:bodyPr/>
        <a:lstStyle/>
        <a:p>
          <a:endParaRPr lang="en-AU"/>
        </a:p>
      </dgm:t>
    </dgm:pt>
    <dgm:pt modelId="{7B05417A-DB29-4F27-95E1-A6A641C47DB2}" type="pres">
      <dgm:prSet presAssocID="{80EFE6B0-7044-407F-9A27-5C81D7C9151B}" presName="extraNode" presStyleLbl="node1" presStyleIdx="0" presStyleCnt="2"/>
      <dgm:spPr/>
      <dgm:t>
        <a:bodyPr/>
        <a:lstStyle/>
        <a:p>
          <a:endParaRPr lang="en-AU"/>
        </a:p>
      </dgm:t>
    </dgm:pt>
    <dgm:pt modelId="{91A69D67-E909-4CBD-AF74-7722016AA0FE}" type="pres">
      <dgm:prSet presAssocID="{80EFE6B0-7044-407F-9A27-5C81D7C9151B}" presName="dstNode" presStyleLbl="node1" presStyleIdx="0" presStyleCnt="2"/>
      <dgm:spPr/>
      <dgm:t>
        <a:bodyPr/>
        <a:lstStyle/>
        <a:p>
          <a:endParaRPr lang="en-AU"/>
        </a:p>
      </dgm:t>
    </dgm:pt>
    <dgm:pt modelId="{AA848B9A-5F49-4885-A5C6-E37C29F8F4BE}" type="pres">
      <dgm:prSet presAssocID="{AC4346C0-7C00-43BB-989E-8ED803595EF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CB14E40-9639-4E80-9B18-699BB074BF1D}" type="pres">
      <dgm:prSet presAssocID="{AC4346C0-7C00-43BB-989E-8ED803595EFC}" presName="accent_1" presStyleCnt="0"/>
      <dgm:spPr/>
      <dgm:t>
        <a:bodyPr/>
        <a:lstStyle/>
        <a:p>
          <a:endParaRPr lang="en-AU"/>
        </a:p>
      </dgm:t>
    </dgm:pt>
    <dgm:pt modelId="{A583B7FC-67EB-4C71-A3CB-6FBF141DEF6E}" type="pres">
      <dgm:prSet presAssocID="{AC4346C0-7C00-43BB-989E-8ED803595EF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CC1584A-0CB3-4C5D-B7CD-CB37A3898423}" type="pres">
      <dgm:prSet presAssocID="{D2E5C418-95BF-4FF9-89D3-BD7617A8C392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F683F6A-DC22-42BC-9D32-EA6458BBAD9C}" type="pres">
      <dgm:prSet presAssocID="{D2E5C418-95BF-4FF9-89D3-BD7617A8C392}" presName="accent_2" presStyleCnt="0"/>
      <dgm:spPr/>
      <dgm:t>
        <a:bodyPr/>
        <a:lstStyle/>
        <a:p>
          <a:endParaRPr lang="en-AU"/>
        </a:p>
      </dgm:t>
    </dgm:pt>
    <dgm:pt modelId="{DE696AFA-FD67-4256-AFB1-303EB1AE7F49}" type="pres">
      <dgm:prSet presAssocID="{D2E5C418-95BF-4FF9-89D3-BD7617A8C392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</dgm:ptLst>
  <dgm:cxnLst>
    <dgm:cxn modelId="{258C6361-CE45-40E6-945F-4AE0ACC9F5BC}" type="presOf" srcId="{80EFE6B0-7044-407F-9A27-5C81D7C9151B}" destId="{3F2A4913-F1AD-4565-AEB6-E2253C53099D}" srcOrd="0" destOrd="0" presId="urn:microsoft.com/office/officeart/2008/layout/VerticalCurvedList"/>
    <dgm:cxn modelId="{06678568-112D-445C-944B-E18F2C519378}" type="presOf" srcId="{6796FDA0-EED7-4534-9BAB-A7670705E94E}" destId="{0CC1584A-0CB3-4C5D-B7CD-CB37A3898423}" srcOrd="0" destOrd="1" presId="urn:microsoft.com/office/officeart/2008/layout/VerticalCurvedList"/>
    <dgm:cxn modelId="{D0EFABA6-CC2F-4D6F-AEBD-ED8B82BD9D0C}" srcId="{D2E5C418-95BF-4FF9-89D3-BD7617A8C392}" destId="{6796FDA0-EED7-4534-9BAB-A7670705E94E}" srcOrd="0" destOrd="0" parTransId="{0F00914C-42F7-41F9-866E-FA187E27E5BD}" sibTransId="{4C219987-9A7D-4313-AD28-475BD858F221}"/>
    <dgm:cxn modelId="{33E2DF85-8396-4953-9CF6-0C39DF78FDAD}" srcId="{AC4346C0-7C00-43BB-989E-8ED803595EFC}" destId="{895415FA-B683-49EF-91B9-29A1E5F1E84F}" srcOrd="0" destOrd="0" parTransId="{6C655F85-3B4E-4F47-9B0A-C1888E89C3C6}" sibTransId="{08254150-10CA-4908-BCD5-1094339E11A1}"/>
    <dgm:cxn modelId="{49E99001-6F46-4CCB-9C31-6822341D5161}" type="presOf" srcId="{D2E5C418-95BF-4FF9-89D3-BD7617A8C392}" destId="{0CC1584A-0CB3-4C5D-B7CD-CB37A3898423}" srcOrd="0" destOrd="0" presId="urn:microsoft.com/office/officeart/2008/layout/VerticalCurvedList"/>
    <dgm:cxn modelId="{AF55079E-8FA5-4D01-90C5-84A2F4572BD4}" srcId="{80EFE6B0-7044-407F-9A27-5C81D7C9151B}" destId="{AC4346C0-7C00-43BB-989E-8ED803595EFC}" srcOrd="0" destOrd="0" parTransId="{2C0202BE-3B3D-479C-AE25-BF057860F6DC}" sibTransId="{F85B8E89-A960-471F-BF4C-B65BCAD49DCE}"/>
    <dgm:cxn modelId="{7D588C78-DBEB-40B1-A190-9EB9908BE83A}" srcId="{80EFE6B0-7044-407F-9A27-5C81D7C9151B}" destId="{D2E5C418-95BF-4FF9-89D3-BD7617A8C392}" srcOrd="1" destOrd="0" parTransId="{1DECA91C-5B5C-4ACF-BEF1-F27B5F6B93E0}" sibTransId="{8405F44F-0A9E-41D6-8850-6363774154E1}"/>
    <dgm:cxn modelId="{4D78BF60-5F3F-408D-B476-55F4F1DD4308}" type="presOf" srcId="{AC4346C0-7C00-43BB-989E-8ED803595EFC}" destId="{AA848B9A-5F49-4885-A5C6-E37C29F8F4BE}" srcOrd="0" destOrd="0" presId="urn:microsoft.com/office/officeart/2008/layout/VerticalCurvedList"/>
    <dgm:cxn modelId="{30E94BF5-C900-4110-8EA0-DE0A26E18D91}" type="presOf" srcId="{895415FA-B683-49EF-91B9-29A1E5F1E84F}" destId="{AA848B9A-5F49-4885-A5C6-E37C29F8F4BE}" srcOrd="0" destOrd="1" presId="urn:microsoft.com/office/officeart/2008/layout/VerticalCurvedList"/>
    <dgm:cxn modelId="{3AC9817F-9207-4A5D-8C4A-47A4A0B4EE1A}" type="presOf" srcId="{08254150-10CA-4908-BCD5-1094339E11A1}" destId="{FC493BBD-649B-41BD-91CD-2FD7AB24946A}" srcOrd="0" destOrd="0" presId="urn:microsoft.com/office/officeart/2008/layout/VerticalCurvedList"/>
    <dgm:cxn modelId="{69A3D86C-AD42-40BE-888B-0723885EAD02}" type="presParOf" srcId="{3F2A4913-F1AD-4565-AEB6-E2253C53099D}" destId="{E43F99D4-491B-4B9D-9F82-A5DDCD56CC80}" srcOrd="0" destOrd="0" presId="urn:microsoft.com/office/officeart/2008/layout/VerticalCurvedList"/>
    <dgm:cxn modelId="{E854823A-C4E7-4C8D-8897-55AE53D80207}" type="presParOf" srcId="{E43F99D4-491B-4B9D-9F82-A5DDCD56CC80}" destId="{C8124471-6D59-42A2-A9F1-2D455CDFF2AC}" srcOrd="0" destOrd="0" presId="urn:microsoft.com/office/officeart/2008/layout/VerticalCurvedList"/>
    <dgm:cxn modelId="{111E786E-4266-4C87-92CD-35243A0C56FA}" type="presParOf" srcId="{C8124471-6D59-42A2-A9F1-2D455CDFF2AC}" destId="{D463787A-1E13-42B1-BACE-E3ECC876B740}" srcOrd="0" destOrd="0" presId="urn:microsoft.com/office/officeart/2008/layout/VerticalCurvedList"/>
    <dgm:cxn modelId="{062CAD7E-F2C6-4205-AD94-EB5BA68EB864}" type="presParOf" srcId="{C8124471-6D59-42A2-A9F1-2D455CDFF2AC}" destId="{FC493BBD-649B-41BD-91CD-2FD7AB24946A}" srcOrd="1" destOrd="0" presId="urn:microsoft.com/office/officeart/2008/layout/VerticalCurvedList"/>
    <dgm:cxn modelId="{C7B6E437-B5A6-41B0-9B3B-063B5881C783}" type="presParOf" srcId="{C8124471-6D59-42A2-A9F1-2D455CDFF2AC}" destId="{7B05417A-DB29-4F27-95E1-A6A641C47DB2}" srcOrd="2" destOrd="0" presId="urn:microsoft.com/office/officeart/2008/layout/VerticalCurvedList"/>
    <dgm:cxn modelId="{9C235875-421B-4450-8350-CAEE62E491F9}" type="presParOf" srcId="{C8124471-6D59-42A2-A9F1-2D455CDFF2AC}" destId="{91A69D67-E909-4CBD-AF74-7722016AA0FE}" srcOrd="3" destOrd="0" presId="urn:microsoft.com/office/officeart/2008/layout/VerticalCurvedList"/>
    <dgm:cxn modelId="{9B1BA2B9-4F03-415D-97DE-5496A53EF611}" type="presParOf" srcId="{E43F99D4-491B-4B9D-9F82-A5DDCD56CC80}" destId="{AA848B9A-5F49-4885-A5C6-E37C29F8F4BE}" srcOrd="1" destOrd="0" presId="urn:microsoft.com/office/officeart/2008/layout/VerticalCurvedList"/>
    <dgm:cxn modelId="{510048A5-E3D3-4982-BAA1-B280E309502B}" type="presParOf" srcId="{E43F99D4-491B-4B9D-9F82-A5DDCD56CC80}" destId="{CCB14E40-9639-4E80-9B18-699BB074BF1D}" srcOrd="2" destOrd="0" presId="urn:microsoft.com/office/officeart/2008/layout/VerticalCurvedList"/>
    <dgm:cxn modelId="{5C1EEFE5-E0FB-4E15-A290-7AF7F277CA46}" type="presParOf" srcId="{CCB14E40-9639-4E80-9B18-699BB074BF1D}" destId="{A583B7FC-67EB-4C71-A3CB-6FBF141DEF6E}" srcOrd="0" destOrd="0" presId="urn:microsoft.com/office/officeart/2008/layout/VerticalCurvedList"/>
    <dgm:cxn modelId="{4BACBBDE-F467-47A0-86ED-513D93F1733F}" type="presParOf" srcId="{E43F99D4-491B-4B9D-9F82-A5DDCD56CC80}" destId="{0CC1584A-0CB3-4C5D-B7CD-CB37A3898423}" srcOrd="3" destOrd="0" presId="urn:microsoft.com/office/officeart/2008/layout/VerticalCurvedList"/>
    <dgm:cxn modelId="{A77EEDA2-4BCF-4A16-802D-E36B5D4F8390}" type="presParOf" srcId="{E43F99D4-491B-4B9D-9F82-A5DDCD56CC80}" destId="{3F683F6A-DC22-42BC-9D32-EA6458BBAD9C}" srcOrd="4" destOrd="0" presId="urn:microsoft.com/office/officeart/2008/layout/VerticalCurvedList"/>
    <dgm:cxn modelId="{6B4588C5-FD9B-4C18-9E80-5A7B86CFCD01}" type="presParOf" srcId="{3F683F6A-DC22-42BC-9D32-EA6458BBAD9C}" destId="{DE696AFA-FD67-4256-AFB1-303EB1AE7F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EFE6B0-7044-407F-9A27-5C81D7C9151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AC4346C0-7C00-43BB-989E-8ED803595EFC}">
      <dgm:prSet phldrT="[Text]"/>
      <dgm:spPr>
        <a:effectLst>
          <a:glow rad="1397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AU" b="1" baseline="0" dirty="0" smtClean="0">
              <a:ln>
                <a:noFill/>
              </a:ln>
            </a:rPr>
            <a:t>More Data</a:t>
          </a:r>
          <a:endParaRPr lang="en-AU" b="1" baseline="0" dirty="0">
            <a:ln>
              <a:noFill/>
            </a:ln>
          </a:endParaRPr>
        </a:p>
      </dgm:t>
    </dgm:pt>
    <dgm:pt modelId="{2C0202BE-3B3D-479C-AE25-BF057860F6DC}" type="parTrans" cxnId="{AF55079E-8FA5-4D01-90C5-84A2F4572BD4}">
      <dgm:prSet/>
      <dgm:spPr/>
      <dgm:t>
        <a:bodyPr/>
        <a:lstStyle/>
        <a:p>
          <a:endParaRPr lang="en-AU"/>
        </a:p>
      </dgm:t>
    </dgm:pt>
    <dgm:pt modelId="{F85B8E89-A960-471F-BF4C-B65BCAD49DCE}" type="sibTrans" cxnId="{AF55079E-8FA5-4D01-90C5-84A2F4572BD4}">
      <dgm:prSet/>
      <dgm:spPr/>
      <dgm:t>
        <a:bodyPr/>
        <a:lstStyle/>
        <a:p>
          <a:endParaRPr lang="en-AU"/>
        </a:p>
      </dgm:t>
    </dgm:pt>
    <dgm:pt modelId="{D2E5C418-95BF-4FF9-89D3-BD7617A8C392}">
      <dgm:prSet phldrT="[Text]"/>
      <dgm:spPr/>
      <dgm:t>
        <a:bodyPr/>
        <a:lstStyle/>
        <a:p>
          <a:r>
            <a:rPr lang="en-AU" dirty="0" smtClean="0"/>
            <a:t>To More Effect</a:t>
          </a:r>
          <a:endParaRPr lang="en-AU" dirty="0"/>
        </a:p>
      </dgm:t>
    </dgm:pt>
    <dgm:pt modelId="{1DECA91C-5B5C-4ACF-BEF1-F27B5F6B93E0}" type="parTrans" cxnId="{7D588C78-DBEB-40B1-A190-9EB9908BE83A}">
      <dgm:prSet/>
      <dgm:spPr/>
      <dgm:t>
        <a:bodyPr/>
        <a:lstStyle/>
        <a:p>
          <a:endParaRPr lang="en-AU"/>
        </a:p>
      </dgm:t>
    </dgm:pt>
    <dgm:pt modelId="{8405F44F-0A9E-41D6-8850-6363774154E1}" type="sibTrans" cxnId="{7D588C78-DBEB-40B1-A190-9EB9908BE83A}">
      <dgm:prSet/>
      <dgm:spPr/>
      <dgm:t>
        <a:bodyPr/>
        <a:lstStyle/>
        <a:p>
          <a:endParaRPr lang="en-AU"/>
        </a:p>
      </dgm:t>
    </dgm:pt>
    <dgm:pt modelId="{895415FA-B683-49EF-91B9-29A1E5F1E84F}">
      <dgm:prSet phldrT="[Text]"/>
      <dgm:spPr>
        <a:effectLst>
          <a:glow rad="1397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AU" b="1" baseline="0" dirty="0" smtClean="0">
              <a:ln>
                <a:noFill/>
              </a:ln>
            </a:rPr>
            <a:t>Storing all data – including machine generated and sol, Social, community, demographic data in original format – for ever</a:t>
          </a:r>
          <a:endParaRPr lang="en-AU" b="1" baseline="0" dirty="0">
            <a:ln>
              <a:noFill/>
            </a:ln>
          </a:endParaRPr>
        </a:p>
      </dgm:t>
    </dgm:pt>
    <dgm:pt modelId="{6C655F85-3B4E-4F47-9B0A-C1888E89C3C6}" type="parTrans" cxnId="{33E2DF85-8396-4953-9CF6-0C39DF78FDAD}">
      <dgm:prSet/>
      <dgm:spPr/>
      <dgm:t>
        <a:bodyPr/>
        <a:lstStyle/>
        <a:p>
          <a:endParaRPr lang="en-AU"/>
        </a:p>
      </dgm:t>
    </dgm:pt>
    <dgm:pt modelId="{08254150-10CA-4908-BCD5-1094339E11A1}" type="sibTrans" cxnId="{33E2DF85-8396-4953-9CF6-0C39DF78FDAD}">
      <dgm:prSet/>
      <dgm:spPr/>
      <dgm:t>
        <a:bodyPr/>
        <a:lstStyle/>
        <a:p>
          <a:endParaRPr lang="en-AU"/>
        </a:p>
      </dgm:t>
    </dgm:pt>
    <dgm:pt modelId="{6796FDA0-EED7-4534-9BAB-A7670705E94E}">
      <dgm:prSet phldrT="[Text]"/>
      <dgm:spPr/>
      <dgm:t>
        <a:bodyPr/>
        <a:lstStyle/>
        <a:p>
          <a:r>
            <a:rPr lang="en-AU" dirty="0" smtClean="0"/>
            <a:t>Smarter use of data (data science) to achieve competitive or human benefit</a:t>
          </a:r>
          <a:endParaRPr lang="en-AU" dirty="0"/>
        </a:p>
      </dgm:t>
    </dgm:pt>
    <dgm:pt modelId="{0F00914C-42F7-41F9-866E-FA187E27E5BD}" type="parTrans" cxnId="{D0EFABA6-CC2F-4D6F-AEBD-ED8B82BD9D0C}">
      <dgm:prSet/>
      <dgm:spPr/>
      <dgm:t>
        <a:bodyPr/>
        <a:lstStyle/>
        <a:p>
          <a:endParaRPr lang="en-AU"/>
        </a:p>
      </dgm:t>
    </dgm:pt>
    <dgm:pt modelId="{4C219987-9A7D-4313-AD28-475BD858F221}" type="sibTrans" cxnId="{D0EFABA6-CC2F-4D6F-AEBD-ED8B82BD9D0C}">
      <dgm:prSet/>
      <dgm:spPr/>
      <dgm:t>
        <a:bodyPr/>
        <a:lstStyle/>
        <a:p>
          <a:endParaRPr lang="en-AU"/>
        </a:p>
      </dgm:t>
    </dgm:pt>
    <dgm:pt modelId="{3F2A4913-F1AD-4565-AEB6-E2253C53099D}" type="pres">
      <dgm:prSet presAssocID="{80EFE6B0-7044-407F-9A27-5C81D7C9151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AU"/>
        </a:p>
      </dgm:t>
    </dgm:pt>
    <dgm:pt modelId="{E43F99D4-491B-4B9D-9F82-A5DDCD56CC80}" type="pres">
      <dgm:prSet presAssocID="{80EFE6B0-7044-407F-9A27-5C81D7C9151B}" presName="Name1" presStyleCnt="0"/>
      <dgm:spPr/>
      <dgm:t>
        <a:bodyPr/>
        <a:lstStyle/>
        <a:p>
          <a:endParaRPr lang="en-AU"/>
        </a:p>
      </dgm:t>
    </dgm:pt>
    <dgm:pt modelId="{C8124471-6D59-42A2-A9F1-2D455CDFF2AC}" type="pres">
      <dgm:prSet presAssocID="{80EFE6B0-7044-407F-9A27-5C81D7C9151B}" presName="cycle" presStyleCnt="0"/>
      <dgm:spPr/>
      <dgm:t>
        <a:bodyPr/>
        <a:lstStyle/>
        <a:p>
          <a:endParaRPr lang="en-AU"/>
        </a:p>
      </dgm:t>
    </dgm:pt>
    <dgm:pt modelId="{D463787A-1E13-42B1-BACE-E3ECC876B740}" type="pres">
      <dgm:prSet presAssocID="{80EFE6B0-7044-407F-9A27-5C81D7C9151B}" presName="srcNode" presStyleLbl="node1" presStyleIdx="0" presStyleCnt="2"/>
      <dgm:spPr/>
      <dgm:t>
        <a:bodyPr/>
        <a:lstStyle/>
        <a:p>
          <a:endParaRPr lang="en-AU"/>
        </a:p>
      </dgm:t>
    </dgm:pt>
    <dgm:pt modelId="{FC493BBD-649B-41BD-91CD-2FD7AB24946A}" type="pres">
      <dgm:prSet presAssocID="{80EFE6B0-7044-407F-9A27-5C81D7C9151B}" presName="conn" presStyleLbl="parChTrans1D2" presStyleIdx="0" presStyleCnt="1"/>
      <dgm:spPr/>
      <dgm:t>
        <a:bodyPr/>
        <a:lstStyle/>
        <a:p>
          <a:endParaRPr lang="en-AU"/>
        </a:p>
      </dgm:t>
    </dgm:pt>
    <dgm:pt modelId="{7B05417A-DB29-4F27-95E1-A6A641C47DB2}" type="pres">
      <dgm:prSet presAssocID="{80EFE6B0-7044-407F-9A27-5C81D7C9151B}" presName="extraNode" presStyleLbl="node1" presStyleIdx="0" presStyleCnt="2"/>
      <dgm:spPr/>
      <dgm:t>
        <a:bodyPr/>
        <a:lstStyle/>
        <a:p>
          <a:endParaRPr lang="en-AU"/>
        </a:p>
      </dgm:t>
    </dgm:pt>
    <dgm:pt modelId="{91A69D67-E909-4CBD-AF74-7722016AA0FE}" type="pres">
      <dgm:prSet presAssocID="{80EFE6B0-7044-407F-9A27-5C81D7C9151B}" presName="dstNode" presStyleLbl="node1" presStyleIdx="0" presStyleCnt="2"/>
      <dgm:spPr/>
      <dgm:t>
        <a:bodyPr/>
        <a:lstStyle/>
        <a:p>
          <a:endParaRPr lang="en-AU"/>
        </a:p>
      </dgm:t>
    </dgm:pt>
    <dgm:pt modelId="{AA848B9A-5F49-4885-A5C6-E37C29F8F4BE}" type="pres">
      <dgm:prSet presAssocID="{AC4346C0-7C00-43BB-989E-8ED803595EF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CB14E40-9639-4E80-9B18-699BB074BF1D}" type="pres">
      <dgm:prSet presAssocID="{AC4346C0-7C00-43BB-989E-8ED803595EFC}" presName="accent_1" presStyleCnt="0"/>
      <dgm:spPr/>
      <dgm:t>
        <a:bodyPr/>
        <a:lstStyle/>
        <a:p>
          <a:endParaRPr lang="en-AU"/>
        </a:p>
      </dgm:t>
    </dgm:pt>
    <dgm:pt modelId="{A583B7FC-67EB-4C71-A3CB-6FBF141DEF6E}" type="pres">
      <dgm:prSet presAssocID="{AC4346C0-7C00-43BB-989E-8ED803595EF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CC1584A-0CB3-4C5D-B7CD-CB37A3898423}" type="pres">
      <dgm:prSet presAssocID="{D2E5C418-95BF-4FF9-89D3-BD7617A8C392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F683F6A-DC22-42BC-9D32-EA6458BBAD9C}" type="pres">
      <dgm:prSet presAssocID="{D2E5C418-95BF-4FF9-89D3-BD7617A8C392}" presName="accent_2" presStyleCnt="0"/>
      <dgm:spPr/>
      <dgm:t>
        <a:bodyPr/>
        <a:lstStyle/>
        <a:p>
          <a:endParaRPr lang="en-AU"/>
        </a:p>
      </dgm:t>
    </dgm:pt>
    <dgm:pt modelId="{DE696AFA-FD67-4256-AFB1-303EB1AE7F49}" type="pres">
      <dgm:prSet presAssocID="{D2E5C418-95BF-4FF9-89D3-BD7617A8C392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</dgm:ptLst>
  <dgm:cxnLst>
    <dgm:cxn modelId="{4E79D4B4-6531-4053-8472-DFE360B7FBF6}" type="presOf" srcId="{80EFE6B0-7044-407F-9A27-5C81D7C9151B}" destId="{3F2A4913-F1AD-4565-AEB6-E2253C53099D}" srcOrd="0" destOrd="0" presId="urn:microsoft.com/office/officeart/2008/layout/VerticalCurvedList"/>
    <dgm:cxn modelId="{DCEB9487-A5A1-4C2D-9451-5BB0C34207FB}" type="presOf" srcId="{08254150-10CA-4908-BCD5-1094339E11A1}" destId="{FC493BBD-649B-41BD-91CD-2FD7AB24946A}" srcOrd="0" destOrd="0" presId="urn:microsoft.com/office/officeart/2008/layout/VerticalCurvedList"/>
    <dgm:cxn modelId="{7D588C78-DBEB-40B1-A190-9EB9908BE83A}" srcId="{80EFE6B0-7044-407F-9A27-5C81D7C9151B}" destId="{D2E5C418-95BF-4FF9-89D3-BD7617A8C392}" srcOrd="1" destOrd="0" parTransId="{1DECA91C-5B5C-4ACF-BEF1-F27B5F6B93E0}" sibTransId="{8405F44F-0A9E-41D6-8850-6363774154E1}"/>
    <dgm:cxn modelId="{33E2DF85-8396-4953-9CF6-0C39DF78FDAD}" srcId="{AC4346C0-7C00-43BB-989E-8ED803595EFC}" destId="{895415FA-B683-49EF-91B9-29A1E5F1E84F}" srcOrd="0" destOrd="0" parTransId="{6C655F85-3B4E-4F47-9B0A-C1888E89C3C6}" sibTransId="{08254150-10CA-4908-BCD5-1094339E11A1}"/>
    <dgm:cxn modelId="{D0EFABA6-CC2F-4D6F-AEBD-ED8B82BD9D0C}" srcId="{D2E5C418-95BF-4FF9-89D3-BD7617A8C392}" destId="{6796FDA0-EED7-4534-9BAB-A7670705E94E}" srcOrd="0" destOrd="0" parTransId="{0F00914C-42F7-41F9-866E-FA187E27E5BD}" sibTransId="{4C219987-9A7D-4313-AD28-475BD858F221}"/>
    <dgm:cxn modelId="{CDFFBAF4-5D84-42B9-962D-D6A6AFD7D42A}" type="presOf" srcId="{D2E5C418-95BF-4FF9-89D3-BD7617A8C392}" destId="{0CC1584A-0CB3-4C5D-B7CD-CB37A3898423}" srcOrd="0" destOrd="0" presId="urn:microsoft.com/office/officeart/2008/layout/VerticalCurvedList"/>
    <dgm:cxn modelId="{53C519D6-203A-4691-B436-E85B76CE4E74}" type="presOf" srcId="{AC4346C0-7C00-43BB-989E-8ED803595EFC}" destId="{AA848B9A-5F49-4885-A5C6-E37C29F8F4BE}" srcOrd="0" destOrd="0" presId="urn:microsoft.com/office/officeart/2008/layout/VerticalCurvedList"/>
    <dgm:cxn modelId="{AF55079E-8FA5-4D01-90C5-84A2F4572BD4}" srcId="{80EFE6B0-7044-407F-9A27-5C81D7C9151B}" destId="{AC4346C0-7C00-43BB-989E-8ED803595EFC}" srcOrd="0" destOrd="0" parTransId="{2C0202BE-3B3D-479C-AE25-BF057860F6DC}" sibTransId="{F85B8E89-A960-471F-BF4C-B65BCAD49DCE}"/>
    <dgm:cxn modelId="{B798E084-2EAC-4BFA-844B-E1005DBE86A0}" type="presOf" srcId="{6796FDA0-EED7-4534-9BAB-A7670705E94E}" destId="{0CC1584A-0CB3-4C5D-B7CD-CB37A3898423}" srcOrd="0" destOrd="1" presId="urn:microsoft.com/office/officeart/2008/layout/VerticalCurvedList"/>
    <dgm:cxn modelId="{3AADC923-E40D-4286-9999-389C3E6C9E14}" type="presOf" srcId="{895415FA-B683-49EF-91B9-29A1E5F1E84F}" destId="{AA848B9A-5F49-4885-A5C6-E37C29F8F4BE}" srcOrd="0" destOrd="1" presId="urn:microsoft.com/office/officeart/2008/layout/VerticalCurvedList"/>
    <dgm:cxn modelId="{B9AC9CC9-4F36-44C7-8DAB-2013B6A5161F}" type="presParOf" srcId="{3F2A4913-F1AD-4565-AEB6-E2253C53099D}" destId="{E43F99D4-491B-4B9D-9F82-A5DDCD56CC80}" srcOrd="0" destOrd="0" presId="urn:microsoft.com/office/officeart/2008/layout/VerticalCurvedList"/>
    <dgm:cxn modelId="{E268100A-C77D-4CEB-A404-FB90DC6B3C86}" type="presParOf" srcId="{E43F99D4-491B-4B9D-9F82-A5DDCD56CC80}" destId="{C8124471-6D59-42A2-A9F1-2D455CDFF2AC}" srcOrd="0" destOrd="0" presId="urn:microsoft.com/office/officeart/2008/layout/VerticalCurvedList"/>
    <dgm:cxn modelId="{C688722C-3152-4AD8-B23C-823E05CD706D}" type="presParOf" srcId="{C8124471-6D59-42A2-A9F1-2D455CDFF2AC}" destId="{D463787A-1E13-42B1-BACE-E3ECC876B740}" srcOrd="0" destOrd="0" presId="urn:microsoft.com/office/officeart/2008/layout/VerticalCurvedList"/>
    <dgm:cxn modelId="{32AF42F7-947F-4002-9348-82688D6672F2}" type="presParOf" srcId="{C8124471-6D59-42A2-A9F1-2D455CDFF2AC}" destId="{FC493BBD-649B-41BD-91CD-2FD7AB24946A}" srcOrd="1" destOrd="0" presId="urn:microsoft.com/office/officeart/2008/layout/VerticalCurvedList"/>
    <dgm:cxn modelId="{D6E000E6-5A25-4811-95C2-C1906E6B026A}" type="presParOf" srcId="{C8124471-6D59-42A2-A9F1-2D455CDFF2AC}" destId="{7B05417A-DB29-4F27-95E1-A6A641C47DB2}" srcOrd="2" destOrd="0" presId="urn:microsoft.com/office/officeart/2008/layout/VerticalCurvedList"/>
    <dgm:cxn modelId="{4F97E1E2-6B93-4386-85C5-B046169EB83E}" type="presParOf" srcId="{C8124471-6D59-42A2-A9F1-2D455CDFF2AC}" destId="{91A69D67-E909-4CBD-AF74-7722016AA0FE}" srcOrd="3" destOrd="0" presId="urn:microsoft.com/office/officeart/2008/layout/VerticalCurvedList"/>
    <dgm:cxn modelId="{66052374-7987-45CF-A91C-199C7702CB68}" type="presParOf" srcId="{E43F99D4-491B-4B9D-9F82-A5DDCD56CC80}" destId="{AA848B9A-5F49-4885-A5C6-E37C29F8F4BE}" srcOrd="1" destOrd="0" presId="urn:microsoft.com/office/officeart/2008/layout/VerticalCurvedList"/>
    <dgm:cxn modelId="{4C3AF7BC-A484-4DE3-8228-3218C0307B58}" type="presParOf" srcId="{E43F99D4-491B-4B9D-9F82-A5DDCD56CC80}" destId="{CCB14E40-9639-4E80-9B18-699BB074BF1D}" srcOrd="2" destOrd="0" presId="urn:microsoft.com/office/officeart/2008/layout/VerticalCurvedList"/>
    <dgm:cxn modelId="{FDD37958-EDBF-4B24-B1BA-CC45ECEB480A}" type="presParOf" srcId="{CCB14E40-9639-4E80-9B18-699BB074BF1D}" destId="{A583B7FC-67EB-4C71-A3CB-6FBF141DEF6E}" srcOrd="0" destOrd="0" presId="urn:microsoft.com/office/officeart/2008/layout/VerticalCurvedList"/>
    <dgm:cxn modelId="{DC4830D8-11EB-498E-917B-DBCD863B404A}" type="presParOf" srcId="{E43F99D4-491B-4B9D-9F82-A5DDCD56CC80}" destId="{0CC1584A-0CB3-4C5D-B7CD-CB37A3898423}" srcOrd="3" destOrd="0" presId="urn:microsoft.com/office/officeart/2008/layout/VerticalCurvedList"/>
    <dgm:cxn modelId="{F0765198-1191-4ACE-9369-1E5F7C83B6B2}" type="presParOf" srcId="{E43F99D4-491B-4B9D-9F82-A5DDCD56CC80}" destId="{3F683F6A-DC22-42BC-9D32-EA6458BBAD9C}" srcOrd="4" destOrd="0" presId="urn:microsoft.com/office/officeart/2008/layout/VerticalCurvedList"/>
    <dgm:cxn modelId="{A2BED7FA-AFE4-4F3C-821F-B0428CBFA3A1}" type="presParOf" srcId="{3F683F6A-DC22-42BC-9D32-EA6458BBAD9C}" destId="{DE696AFA-FD67-4256-AFB1-303EB1AE7F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EFE6B0-7044-407F-9A27-5C81D7C9151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AC4346C0-7C00-43BB-989E-8ED803595EFC}">
      <dgm:prSet phldrT="[Text]"/>
      <dgm:spPr/>
      <dgm:t>
        <a:bodyPr/>
        <a:lstStyle/>
        <a:p>
          <a:r>
            <a:rPr lang="en-AU" dirty="0" smtClean="0"/>
            <a:t>More Data</a:t>
          </a:r>
          <a:endParaRPr lang="en-AU" dirty="0"/>
        </a:p>
      </dgm:t>
    </dgm:pt>
    <dgm:pt modelId="{2C0202BE-3B3D-479C-AE25-BF057860F6DC}" type="parTrans" cxnId="{AF55079E-8FA5-4D01-90C5-84A2F4572BD4}">
      <dgm:prSet/>
      <dgm:spPr/>
      <dgm:t>
        <a:bodyPr/>
        <a:lstStyle/>
        <a:p>
          <a:endParaRPr lang="en-AU"/>
        </a:p>
      </dgm:t>
    </dgm:pt>
    <dgm:pt modelId="{F85B8E89-A960-471F-BF4C-B65BCAD49DCE}" type="sibTrans" cxnId="{AF55079E-8FA5-4D01-90C5-84A2F4572BD4}">
      <dgm:prSet/>
      <dgm:spPr/>
      <dgm:t>
        <a:bodyPr/>
        <a:lstStyle/>
        <a:p>
          <a:endParaRPr lang="en-AU"/>
        </a:p>
      </dgm:t>
    </dgm:pt>
    <dgm:pt modelId="{D2E5C418-95BF-4FF9-89D3-BD7617A8C392}">
      <dgm:prSet phldrT="[Text]"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AU" dirty="0" smtClean="0"/>
            <a:t>To More Effect</a:t>
          </a:r>
          <a:endParaRPr lang="en-AU" dirty="0"/>
        </a:p>
      </dgm:t>
    </dgm:pt>
    <dgm:pt modelId="{1DECA91C-5B5C-4ACF-BEF1-F27B5F6B93E0}" type="parTrans" cxnId="{7D588C78-DBEB-40B1-A190-9EB9908BE83A}">
      <dgm:prSet/>
      <dgm:spPr/>
      <dgm:t>
        <a:bodyPr/>
        <a:lstStyle/>
        <a:p>
          <a:endParaRPr lang="en-AU"/>
        </a:p>
      </dgm:t>
    </dgm:pt>
    <dgm:pt modelId="{8405F44F-0A9E-41D6-8850-6363774154E1}" type="sibTrans" cxnId="{7D588C78-DBEB-40B1-A190-9EB9908BE83A}">
      <dgm:prSet/>
      <dgm:spPr/>
      <dgm:t>
        <a:bodyPr/>
        <a:lstStyle/>
        <a:p>
          <a:endParaRPr lang="en-AU"/>
        </a:p>
      </dgm:t>
    </dgm:pt>
    <dgm:pt modelId="{895415FA-B683-49EF-91B9-29A1E5F1E84F}">
      <dgm:prSet phldrT="[Text]"/>
      <dgm:spPr/>
      <dgm:t>
        <a:bodyPr/>
        <a:lstStyle/>
        <a:p>
          <a:r>
            <a:rPr lang="en-AU" dirty="0" smtClean="0"/>
            <a:t>Storing all data – including machine generated and sol, Social, community, demographic data in </a:t>
          </a:r>
          <a:r>
            <a:rPr lang="en-AU" b="1" dirty="0" smtClean="0"/>
            <a:t>original </a:t>
          </a:r>
          <a:r>
            <a:rPr lang="en-AU" b="0" dirty="0" smtClean="0"/>
            <a:t>format – for ever</a:t>
          </a:r>
          <a:endParaRPr lang="en-AU" dirty="0"/>
        </a:p>
      </dgm:t>
    </dgm:pt>
    <dgm:pt modelId="{6C655F85-3B4E-4F47-9B0A-C1888E89C3C6}" type="parTrans" cxnId="{33E2DF85-8396-4953-9CF6-0C39DF78FDAD}">
      <dgm:prSet/>
      <dgm:spPr/>
      <dgm:t>
        <a:bodyPr/>
        <a:lstStyle/>
        <a:p>
          <a:endParaRPr lang="en-AU"/>
        </a:p>
      </dgm:t>
    </dgm:pt>
    <dgm:pt modelId="{08254150-10CA-4908-BCD5-1094339E11A1}" type="sibTrans" cxnId="{33E2DF85-8396-4953-9CF6-0C39DF78FDAD}">
      <dgm:prSet/>
      <dgm:spPr/>
      <dgm:t>
        <a:bodyPr/>
        <a:lstStyle/>
        <a:p>
          <a:endParaRPr lang="en-AU"/>
        </a:p>
      </dgm:t>
    </dgm:pt>
    <dgm:pt modelId="{6796FDA0-EED7-4534-9BAB-A7670705E94E}">
      <dgm:prSet phldrT="[Text]"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AU" dirty="0" smtClean="0"/>
            <a:t>Smarter use of data (data science) to achieve competitive or human benefit</a:t>
          </a:r>
          <a:endParaRPr lang="en-AU" dirty="0"/>
        </a:p>
      </dgm:t>
    </dgm:pt>
    <dgm:pt modelId="{0F00914C-42F7-41F9-866E-FA187E27E5BD}" type="parTrans" cxnId="{D0EFABA6-CC2F-4D6F-AEBD-ED8B82BD9D0C}">
      <dgm:prSet/>
      <dgm:spPr/>
      <dgm:t>
        <a:bodyPr/>
        <a:lstStyle/>
        <a:p>
          <a:endParaRPr lang="en-AU"/>
        </a:p>
      </dgm:t>
    </dgm:pt>
    <dgm:pt modelId="{4C219987-9A7D-4313-AD28-475BD858F221}" type="sibTrans" cxnId="{D0EFABA6-CC2F-4D6F-AEBD-ED8B82BD9D0C}">
      <dgm:prSet/>
      <dgm:spPr/>
      <dgm:t>
        <a:bodyPr/>
        <a:lstStyle/>
        <a:p>
          <a:endParaRPr lang="en-AU"/>
        </a:p>
      </dgm:t>
    </dgm:pt>
    <dgm:pt modelId="{3F2A4913-F1AD-4565-AEB6-E2253C53099D}" type="pres">
      <dgm:prSet presAssocID="{80EFE6B0-7044-407F-9A27-5C81D7C9151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AU"/>
        </a:p>
      </dgm:t>
    </dgm:pt>
    <dgm:pt modelId="{E43F99D4-491B-4B9D-9F82-A5DDCD56CC80}" type="pres">
      <dgm:prSet presAssocID="{80EFE6B0-7044-407F-9A27-5C81D7C9151B}" presName="Name1" presStyleCnt="0"/>
      <dgm:spPr/>
      <dgm:t>
        <a:bodyPr/>
        <a:lstStyle/>
        <a:p>
          <a:endParaRPr lang="en-AU"/>
        </a:p>
      </dgm:t>
    </dgm:pt>
    <dgm:pt modelId="{C8124471-6D59-42A2-A9F1-2D455CDFF2AC}" type="pres">
      <dgm:prSet presAssocID="{80EFE6B0-7044-407F-9A27-5C81D7C9151B}" presName="cycle" presStyleCnt="0"/>
      <dgm:spPr/>
      <dgm:t>
        <a:bodyPr/>
        <a:lstStyle/>
        <a:p>
          <a:endParaRPr lang="en-AU"/>
        </a:p>
      </dgm:t>
    </dgm:pt>
    <dgm:pt modelId="{D463787A-1E13-42B1-BACE-E3ECC876B740}" type="pres">
      <dgm:prSet presAssocID="{80EFE6B0-7044-407F-9A27-5C81D7C9151B}" presName="srcNode" presStyleLbl="node1" presStyleIdx="0" presStyleCnt="2"/>
      <dgm:spPr/>
      <dgm:t>
        <a:bodyPr/>
        <a:lstStyle/>
        <a:p>
          <a:endParaRPr lang="en-AU"/>
        </a:p>
      </dgm:t>
    </dgm:pt>
    <dgm:pt modelId="{FC493BBD-649B-41BD-91CD-2FD7AB24946A}" type="pres">
      <dgm:prSet presAssocID="{80EFE6B0-7044-407F-9A27-5C81D7C9151B}" presName="conn" presStyleLbl="parChTrans1D2" presStyleIdx="0" presStyleCnt="1"/>
      <dgm:spPr/>
      <dgm:t>
        <a:bodyPr/>
        <a:lstStyle/>
        <a:p>
          <a:endParaRPr lang="en-AU"/>
        </a:p>
      </dgm:t>
    </dgm:pt>
    <dgm:pt modelId="{7B05417A-DB29-4F27-95E1-A6A641C47DB2}" type="pres">
      <dgm:prSet presAssocID="{80EFE6B0-7044-407F-9A27-5C81D7C9151B}" presName="extraNode" presStyleLbl="node1" presStyleIdx="0" presStyleCnt="2"/>
      <dgm:spPr/>
      <dgm:t>
        <a:bodyPr/>
        <a:lstStyle/>
        <a:p>
          <a:endParaRPr lang="en-AU"/>
        </a:p>
      </dgm:t>
    </dgm:pt>
    <dgm:pt modelId="{91A69D67-E909-4CBD-AF74-7722016AA0FE}" type="pres">
      <dgm:prSet presAssocID="{80EFE6B0-7044-407F-9A27-5C81D7C9151B}" presName="dstNode" presStyleLbl="node1" presStyleIdx="0" presStyleCnt="2"/>
      <dgm:spPr/>
      <dgm:t>
        <a:bodyPr/>
        <a:lstStyle/>
        <a:p>
          <a:endParaRPr lang="en-AU"/>
        </a:p>
      </dgm:t>
    </dgm:pt>
    <dgm:pt modelId="{AA848B9A-5F49-4885-A5C6-E37C29F8F4BE}" type="pres">
      <dgm:prSet presAssocID="{AC4346C0-7C00-43BB-989E-8ED803595EF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CB14E40-9639-4E80-9B18-699BB074BF1D}" type="pres">
      <dgm:prSet presAssocID="{AC4346C0-7C00-43BB-989E-8ED803595EFC}" presName="accent_1" presStyleCnt="0"/>
      <dgm:spPr/>
      <dgm:t>
        <a:bodyPr/>
        <a:lstStyle/>
        <a:p>
          <a:endParaRPr lang="en-AU"/>
        </a:p>
      </dgm:t>
    </dgm:pt>
    <dgm:pt modelId="{A583B7FC-67EB-4C71-A3CB-6FBF141DEF6E}" type="pres">
      <dgm:prSet presAssocID="{AC4346C0-7C00-43BB-989E-8ED803595EF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CC1584A-0CB3-4C5D-B7CD-CB37A3898423}" type="pres">
      <dgm:prSet presAssocID="{D2E5C418-95BF-4FF9-89D3-BD7617A8C392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F683F6A-DC22-42BC-9D32-EA6458BBAD9C}" type="pres">
      <dgm:prSet presAssocID="{D2E5C418-95BF-4FF9-89D3-BD7617A8C392}" presName="accent_2" presStyleCnt="0"/>
      <dgm:spPr/>
      <dgm:t>
        <a:bodyPr/>
        <a:lstStyle/>
        <a:p>
          <a:endParaRPr lang="en-AU"/>
        </a:p>
      </dgm:t>
    </dgm:pt>
    <dgm:pt modelId="{DE696AFA-FD67-4256-AFB1-303EB1AE7F49}" type="pres">
      <dgm:prSet presAssocID="{D2E5C418-95BF-4FF9-89D3-BD7617A8C392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</dgm:ptLst>
  <dgm:cxnLst>
    <dgm:cxn modelId="{09EAA498-D795-49BD-B4C4-3132C0B56135}" type="presOf" srcId="{80EFE6B0-7044-407F-9A27-5C81D7C9151B}" destId="{3F2A4913-F1AD-4565-AEB6-E2253C53099D}" srcOrd="0" destOrd="0" presId="urn:microsoft.com/office/officeart/2008/layout/VerticalCurvedList"/>
    <dgm:cxn modelId="{7D588C78-DBEB-40B1-A190-9EB9908BE83A}" srcId="{80EFE6B0-7044-407F-9A27-5C81D7C9151B}" destId="{D2E5C418-95BF-4FF9-89D3-BD7617A8C392}" srcOrd="1" destOrd="0" parTransId="{1DECA91C-5B5C-4ACF-BEF1-F27B5F6B93E0}" sibTransId="{8405F44F-0A9E-41D6-8850-6363774154E1}"/>
    <dgm:cxn modelId="{757D34A2-BF96-428C-AF29-F0129268FD07}" type="presOf" srcId="{6796FDA0-EED7-4534-9BAB-A7670705E94E}" destId="{0CC1584A-0CB3-4C5D-B7CD-CB37A3898423}" srcOrd="0" destOrd="1" presId="urn:microsoft.com/office/officeart/2008/layout/VerticalCurvedList"/>
    <dgm:cxn modelId="{33E2DF85-8396-4953-9CF6-0C39DF78FDAD}" srcId="{AC4346C0-7C00-43BB-989E-8ED803595EFC}" destId="{895415FA-B683-49EF-91B9-29A1E5F1E84F}" srcOrd="0" destOrd="0" parTransId="{6C655F85-3B4E-4F47-9B0A-C1888E89C3C6}" sibTransId="{08254150-10CA-4908-BCD5-1094339E11A1}"/>
    <dgm:cxn modelId="{2E0B0809-E14B-47B1-93A8-2CA30DA5C081}" type="presOf" srcId="{08254150-10CA-4908-BCD5-1094339E11A1}" destId="{FC493BBD-649B-41BD-91CD-2FD7AB24946A}" srcOrd="0" destOrd="0" presId="urn:microsoft.com/office/officeart/2008/layout/VerticalCurvedList"/>
    <dgm:cxn modelId="{D0EFABA6-CC2F-4D6F-AEBD-ED8B82BD9D0C}" srcId="{D2E5C418-95BF-4FF9-89D3-BD7617A8C392}" destId="{6796FDA0-EED7-4534-9BAB-A7670705E94E}" srcOrd="0" destOrd="0" parTransId="{0F00914C-42F7-41F9-866E-FA187E27E5BD}" sibTransId="{4C219987-9A7D-4313-AD28-475BD858F221}"/>
    <dgm:cxn modelId="{7C68396F-DBCD-4EBB-B44B-D4C2D2336A18}" type="presOf" srcId="{895415FA-B683-49EF-91B9-29A1E5F1E84F}" destId="{AA848B9A-5F49-4885-A5C6-E37C29F8F4BE}" srcOrd="0" destOrd="1" presId="urn:microsoft.com/office/officeart/2008/layout/VerticalCurvedList"/>
    <dgm:cxn modelId="{18C75E7E-DF1B-4EA6-8040-74126A291BFC}" type="presOf" srcId="{AC4346C0-7C00-43BB-989E-8ED803595EFC}" destId="{AA848B9A-5F49-4885-A5C6-E37C29F8F4BE}" srcOrd="0" destOrd="0" presId="urn:microsoft.com/office/officeart/2008/layout/VerticalCurvedList"/>
    <dgm:cxn modelId="{BF0D6A50-D6D1-4278-AEEA-B811F1FBE5AF}" type="presOf" srcId="{D2E5C418-95BF-4FF9-89D3-BD7617A8C392}" destId="{0CC1584A-0CB3-4C5D-B7CD-CB37A3898423}" srcOrd="0" destOrd="0" presId="urn:microsoft.com/office/officeart/2008/layout/VerticalCurvedList"/>
    <dgm:cxn modelId="{AF55079E-8FA5-4D01-90C5-84A2F4572BD4}" srcId="{80EFE6B0-7044-407F-9A27-5C81D7C9151B}" destId="{AC4346C0-7C00-43BB-989E-8ED803595EFC}" srcOrd="0" destOrd="0" parTransId="{2C0202BE-3B3D-479C-AE25-BF057860F6DC}" sibTransId="{F85B8E89-A960-471F-BF4C-B65BCAD49DCE}"/>
    <dgm:cxn modelId="{F9898D5C-EA55-452D-A777-8F23F3686929}" type="presParOf" srcId="{3F2A4913-F1AD-4565-AEB6-E2253C53099D}" destId="{E43F99D4-491B-4B9D-9F82-A5DDCD56CC80}" srcOrd="0" destOrd="0" presId="urn:microsoft.com/office/officeart/2008/layout/VerticalCurvedList"/>
    <dgm:cxn modelId="{279CE05A-81AB-45C4-A20D-A28B49326DAC}" type="presParOf" srcId="{E43F99D4-491B-4B9D-9F82-A5DDCD56CC80}" destId="{C8124471-6D59-42A2-A9F1-2D455CDFF2AC}" srcOrd="0" destOrd="0" presId="urn:microsoft.com/office/officeart/2008/layout/VerticalCurvedList"/>
    <dgm:cxn modelId="{EF1EF49D-4FC8-4D96-A39F-FB6F7C442CD3}" type="presParOf" srcId="{C8124471-6D59-42A2-A9F1-2D455CDFF2AC}" destId="{D463787A-1E13-42B1-BACE-E3ECC876B740}" srcOrd="0" destOrd="0" presId="urn:microsoft.com/office/officeart/2008/layout/VerticalCurvedList"/>
    <dgm:cxn modelId="{45492FE7-E69D-4684-8794-0641D40E28C6}" type="presParOf" srcId="{C8124471-6D59-42A2-A9F1-2D455CDFF2AC}" destId="{FC493BBD-649B-41BD-91CD-2FD7AB24946A}" srcOrd="1" destOrd="0" presId="urn:microsoft.com/office/officeart/2008/layout/VerticalCurvedList"/>
    <dgm:cxn modelId="{3578B344-17A7-4998-8CF6-B2EE30FAA3AD}" type="presParOf" srcId="{C8124471-6D59-42A2-A9F1-2D455CDFF2AC}" destId="{7B05417A-DB29-4F27-95E1-A6A641C47DB2}" srcOrd="2" destOrd="0" presId="urn:microsoft.com/office/officeart/2008/layout/VerticalCurvedList"/>
    <dgm:cxn modelId="{D2A5E106-5FB0-4EBA-9CB3-0AE0EB12834D}" type="presParOf" srcId="{C8124471-6D59-42A2-A9F1-2D455CDFF2AC}" destId="{91A69D67-E909-4CBD-AF74-7722016AA0FE}" srcOrd="3" destOrd="0" presId="urn:microsoft.com/office/officeart/2008/layout/VerticalCurvedList"/>
    <dgm:cxn modelId="{68CAD31A-CD6F-4824-A287-E41B8E464E15}" type="presParOf" srcId="{E43F99D4-491B-4B9D-9F82-A5DDCD56CC80}" destId="{AA848B9A-5F49-4885-A5C6-E37C29F8F4BE}" srcOrd="1" destOrd="0" presId="urn:microsoft.com/office/officeart/2008/layout/VerticalCurvedList"/>
    <dgm:cxn modelId="{72592682-3ABC-4DEB-B7CE-27C116C95997}" type="presParOf" srcId="{E43F99D4-491B-4B9D-9F82-A5DDCD56CC80}" destId="{CCB14E40-9639-4E80-9B18-699BB074BF1D}" srcOrd="2" destOrd="0" presId="urn:microsoft.com/office/officeart/2008/layout/VerticalCurvedList"/>
    <dgm:cxn modelId="{90883C86-3641-40E8-A50A-B81C2B757DEF}" type="presParOf" srcId="{CCB14E40-9639-4E80-9B18-699BB074BF1D}" destId="{A583B7FC-67EB-4C71-A3CB-6FBF141DEF6E}" srcOrd="0" destOrd="0" presId="urn:microsoft.com/office/officeart/2008/layout/VerticalCurvedList"/>
    <dgm:cxn modelId="{551425CF-A09A-4268-A43E-FA5A4EFA41B2}" type="presParOf" srcId="{E43F99D4-491B-4B9D-9F82-A5DDCD56CC80}" destId="{0CC1584A-0CB3-4C5D-B7CD-CB37A3898423}" srcOrd="3" destOrd="0" presId="urn:microsoft.com/office/officeart/2008/layout/VerticalCurvedList"/>
    <dgm:cxn modelId="{D5D45949-5351-4573-BE3D-D2EC5390BE59}" type="presParOf" srcId="{E43F99D4-491B-4B9D-9F82-A5DDCD56CC80}" destId="{3F683F6A-DC22-42BC-9D32-EA6458BBAD9C}" srcOrd="4" destOrd="0" presId="urn:microsoft.com/office/officeart/2008/layout/VerticalCurvedList"/>
    <dgm:cxn modelId="{6DFC6E72-3AAA-460B-91E3-DC9872CB3025}" type="presParOf" srcId="{3F683F6A-DC22-42BC-9D32-EA6458BBAD9C}" destId="{DE696AFA-FD67-4256-AFB1-303EB1AE7F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EFE6B0-7044-407F-9A27-5C81D7C9151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AC4346C0-7C00-43BB-989E-8ED803595EFC}">
      <dgm:prSet phldrT="[Text]"/>
      <dgm:spPr/>
      <dgm:t>
        <a:bodyPr/>
        <a:lstStyle/>
        <a:p>
          <a:r>
            <a:rPr lang="en-AU" dirty="0" smtClean="0"/>
            <a:t>More Data</a:t>
          </a:r>
          <a:endParaRPr lang="en-AU" dirty="0"/>
        </a:p>
      </dgm:t>
    </dgm:pt>
    <dgm:pt modelId="{2C0202BE-3B3D-479C-AE25-BF057860F6DC}" type="parTrans" cxnId="{AF55079E-8FA5-4D01-90C5-84A2F4572BD4}">
      <dgm:prSet/>
      <dgm:spPr/>
      <dgm:t>
        <a:bodyPr/>
        <a:lstStyle/>
        <a:p>
          <a:endParaRPr lang="en-AU"/>
        </a:p>
      </dgm:t>
    </dgm:pt>
    <dgm:pt modelId="{F85B8E89-A960-471F-BF4C-B65BCAD49DCE}" type="sibTrans" cxnId="{AF55079E-8FA5-4D01-90C5-84A2F4572BD4}">
      <dgm:prSet/>
      <dgm:spPr/>
      <dgm:t>
        <a:bodyPr/>
        <a:lstStyle/>
        <a:p>
          <a:endParaRPr lang="en-AU"/>
        </a:p>
      </dgm:t>
    </dgm:pt>
    <dgm:pt modelId="{D2E5C418-95BF-4FF9-89D3-BD7617A8C392}">
      <dgm:prSet phldrT="[Text]"/>
      <dgm:spPr>
        <a:effectLst>
          <a:glow rad="139700">
            <a:srgbClr val="C00000">
              <a:alpha val="40000"/>
            </a:srgbClr>
          </a:glow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AU" b="1" dirty="0" smtClean="0"/>
            <a:t>To More Effect</a:t>
          </a:r>
          <a:endParaRPr lang="en-AU" b="1" dirty="0"/>
        </a:p>
      </dgm:t>
    </dgm:pt>
    <dgm:pt modelId="{1DECA91C-5B5C-4ACF-BEF1-F27B5F6B93E0}" type="parTrans" cxnId="{7D588C78-DBEB-40B1-A190-9EB9908BE83A}">
      <dgm:prSet/>
      <dgm:spPr/>
      <dgm:t>
        <a:bodyPr/>
        <a:lstStyle/>
        <a:p>
          <a:endParaRPr lang="en-AU"/>
        </a:p>
      </dgm:t>
    </dgm:pt>
    <dgm:pt modelId="{8405F44F-0A9E-41D6-8850-6363774154E1}" type="sibTrans" cxnId="{7D588C78-DBEB-40B1-A190-9EB9908BE83A}">
      <dgm:prSet/>
      <dgm:spPr/>
      <dgm:t>
        <a:bodyPr/>
        <a:lstStyle/>
        <a:p>
          <a:endParaRPr lang="en-AU"/>
        </a:p>
      </dgm:t>
    </dgm:pt>
    <dgm:pt modelId="{895415FA-B683-49EF-91B9-29A1E5F1E84F}">
      <dgm:prSet phldrT="[Text]"/>
      <dgm:spPr/>
      <dgm:t>
        <a:bodyPr/>
        <a:lstStyle/>
        <a:p>
          <a:r>
            <a:rPr lang="en-AU" dirty="0" smtClean="0"/>
            <a:t>Storing all data – including machine generated and sol, Social, community, demographic data in </a:t>
          </a:r>
          <a:r>
            <a:rPr lang="en-AU" b="1" dirty="0" smtClean="0"/>
            <a:t>original </a:t>
          </a:r>
          <a:r>
            <a:rPr lang="en-AU" b="0" dirty="0" smtClean="0"/>
            <a:t>format – for ever</a:t>
          </a:r>
          <a:endParaRPr lang="en-AU" dirty="0"/>
        </a:p>
      </dgm:t>
    </dgm:pt>
    <dgm:pt modelId="{6C655F85-3B4E-4F47-9B0A-C1888E89C3C6}" type="parTrans" cxnId="{33E2DF85-8396-4953-9CF6-0C39DF78FDAD}">
      <dgm:prSet/>
      <dgm:spPr/>
      <dgm:t>
        <a:bodyPr/>
        <a:lstStyle/>
        <a:p>
          <a:endParaRPr lang="en-AU"/>
        </a:p>
      </dgm:t>
    </dgm:pt>
    <dgm:pt modelId="{08254150-10CA-4908-BCD5-1094339E11A1}" type="sibTrans" cxnId="{33E2DF85-8396-4953-9CF6-0C39DF78FDAD}">
      <dgm:prSet/>
      <dgm:spPr/>
      <dgm:t>
        <a:bodyPr/>
        <a:lstStyle/>
        <a:p>
          <a:endParaRPr lang="en-AU"/>
        </a:p>
      </dgm:t>
    </dgm:pt>
    <dgm:pt modelId="{6796FDA0-EED7-4534-9BAB-A7670705E94E}">
      <dgm:prSet phldrT="[Text]"/>
      <dgm:spPr>
        <a:effectLst>
          <a:glow rad="139700">
            <a:srgbClr val="C00000">
              <a:alpha val="40000"/>
            </a:srgbClr>
          </a:glow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AU" b="1" dirty="0" smtClean="0"/>
            <a:t>Smarter use of data (data science) to achieve competitive or human benefit</a:t>
          </a:r>
          <a:endParaRPr lang="en-AU" b="1" dirty="0"/>
        </a:p>
      </dgm:t>
    </dgm:pt>
    <dgm:pt modelId="{0F00914C-42F7-41F9-866E-FA187E27E5BD}" type="parTrans" cxnId="{D0EFABA6-CC2F-4D6F-AEBD-ED8B82BD9D0C}">
      <dgm:prSet/>
      <dgm:spPr/>
      <dgm:t>
        <a:bodyPr/>
        <a:lstStyle/>
        <a:p>
          <a:endParaRPr lang="en-AU"/>
        </a:p>
      </dgm:t>
    </dgm:pt>
    <dgm:pt modelId="{4C219987-9A7D-4313-AD28-475BD858F221}" type="sibTrans" cxnId="{D0EFABA6-CC2F-4D6F-AEBD-ED8B82BD9D0C}">
      <dgm:prSet/>
      <dgm:spPr/>
      <dgm:t>
        <a:bodyPr/>
        <a:lstStyle/>
        <a:p>
          <a:endParaRPr lang="en-AU"/>
        </a:p>
      </dgm:t>
    </dgm:pt>
    <dgm:pt modelId="{3F2A4913-F1AD-4565-AEB6-E2253C53099D}" type="pres">
      <dgm:prSet presAssocID="{80EFE6B0-7044-407F-9A27-5C81D7C9151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AU"/>
        </a:p>
      </dgm:t>
    </dgm:pt>
    <dgm:pt modelId="{E43F99D4-491B-4B9D-9F82-A5DDCD56CC80}" type="pres">
      <dgm:prSet presAssocID="{80EFE6B0-7044-407F-9A27-5C81D7C9151B}" presName="Name1" presStyleCnt="0"/>
      <dgm:spPr/>
      <dgm:t>
        <a:bodyPr/>
        <a:lstStyle/>
        <a:p>
          <a:endParaRPr lang="en-AU"/>
        </a:p>
      </dgm:t>
    </dgm:pt>
    <dgm:pt modelId="{C8124471-6D59-42A2-A9F1-2D455CDFF2AC}" type="pres">
      <dgm:prSet presAssocID="{80EFE6B0-7044-407F-9A27-5C81D7C9151B}" presName="cycle" presStyleCnt="0"/>
      <dgm:spPr/>
      <dgm:t>
        <a:bodyPr/>
        <a:lstStyle/>
        <a:p>
          <a:endParaRPr lang="en-AU"/>
        </a:p>
      </dgm:t>
    </dgm:pt>
    <dgm:pt modelId="{D463787A-1E13-42B1-BACE-E3ECC876B740}" type="pres">
      <dgm:prSet presAssocID="{80EFE6B0-7044-407F-9A27-5C81D7C9151B}" presName="srcNode" presStyleLbl="node1" presStyleIdx="0" presStyleCnt="2"/>
      <dgm:spPr/>
      <dgm:t>
        <a:bodyPr/>
        <a:lstStyle/>
        <a:p>
          <a:endParaRPr lang="en-AU"/>
        </a:p>
      </dgm:t>
    </dgm:pt>
    <dgm:pt modelId="{FC493BBD-649B-41BD-91CD-2FD7AB24946A}" type="pres">
      <dgm:prSet presAssocID="{80EFE6B0-7044-407F-9A27-5C81D7C9151B}" presName="conn" presStyleLbl="parChTrans1D2" presStyleIdx="0" presStyleCnt="1"/>
      <dgm:spPr/>
      <dgm:t>
        <a:bodyPr/>
        <a:lstStyle/>
        <a:p>
          <a:endParaRPr lang="en-AU"/>
        </a:p>
      </dgm:t>
    </dgm:pt>
    <dgm:pt modelId="{7B05417A-DB29-4F27-95E1-A6A641C47DB2}" type="pres">
      <dgm:prSet presAssocID="{80EFE6B0-7044-407F-9A27-5C81D7C9151B}" presName="extraNode" presStyleLbl="node1" presStyleIdx="0" presStyleCnt="2"/>
      <dgm:spPr/>
      <dgm:t>
        <a:bodyPr/>
        <a:lstStyle/>
        <a:p>
          <a:endParaRPr lang="en-AU"/>
        </a:p>
      </dgm:t>
    </dgm:pt>
    <dgm:pt modelId="{91A69D67-E909-4CBD-AF74-7722016AA0FE}" type="pres">
      <dgm:prSet presAssocID="{80EFE6B0-7044-407F-9A27-5C81D7C9151B}" presName="dstNode" presStyleLbl="node1" presStyleIdx="0" presStyleCnt="2"/>
      <dgm:spPr/>
      <dgm:t>
        <a:bodyPr/>
        <a:lstStyle/>
        <a:p>
          <a:endParaRPr lang="en-AU"/>
        </a:p>
      </dgm:t>
    </dgm:pt>
    <dgm:pt modelId="{AA848B9A-5F49-4885-A5C6-E37C29F8F4BE}" type="pres">
      <dgm:prSet presAssocID="{AC4346C0-7C00-43BB-989E-8ED803595EF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CB14E40-9639-4E80-9B18-699BB074BF1D}" type="pres">
      <dgm:prSet presAssocID="{AC4346C0-7C00-43BB-989E-8ED803595EFC}" presName="accent_1" presStyleCnt="0"/>
      <dgm:spPr/>
      <dgm:t>
        <a:bodyPr/>
        <a:lstStyle/>
        <a:p>
          <a:endParaRPr lang="en-AU"/>
        </a:p>
      </dgm:t>
    </dgm:pt>
    <dgm:pt modelId="{A583B7FC-67EB-4C71-A3CB-6FBF141DEF6E}" type="pres">
      <dgm:prSet presAssocID="{AC4346C0-7C00-43BB-989E-8ED803595EF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CC1584A-0CB3-4C5D-B7CD-CB37A3898423}" type="pres">
      <dgm:prSet presAssocID="{D2E5C418-95BF-4FF9-89D3-BD7617A8C392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F683F6A-DC22-42BC-9D32-EA6458BBAD9C}" type="pres">
      <dgm:prSet presAssocID="{D2E5C418-95BF-4FF9-89D3-BD7617A8C392}" presName="accent_2" presStyleCnt="0"/>
      <dgm:spPr/>
      <dgm:t>
        <a:bodyPr/>
        <a:lstStyle/>
        <a:p>
          <a:endParaRPr lang="en-AU"/>
        </a:p>
      </dgm:t>
    </dgm:pt>
    <dgm:pt modelId="{DE696AFA-FD67-4256-AFB1-303EB1AE7F49}" type="pres">
      <dgm:prSet presAssocID="{D2E5C418-95BF-4FF9-89D3-BD7617A8C392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</dgm:ptLst>
  <dgm:cxnLst>
    <dgm:cxn modelId="{7D588C78-DBEB-40B1-A190-9EB9908BE83A}" srcId="{80EFE6B0-7044-407F-9A27-5C81D7C9151B}" destId="{D2E5C418-95BF-4FF9-89D3-BD7617A8C392}" srcOrd="1" destOrd="0" parTransId="{1DECA91C-5B5C-4ACF-BEF1-F27B5F6B93E0}" sibTransId="{8405F44F-0A9E-41D6-8850-6363774154E1}"/>
    <dgm:cxn modelId="{33E2DF85-8396-4953-9CF6-0C39DF78FDAD}" srcId="{AC4346C0-7C00-43BB-989E-8ED803595EFC}" destId="{895415FA-B683-49EF-91B9-29A1E5F1E84F}" srcOrd="0" destOrd="0" parTransId="{6C655F85-3B4E-4F47-9B0A-C1888E89C3C6}" sibTransId="{08254150-10CA-4908-BCD5-1094339E11A1}"/>
    <dgm:cxn modelId="{2EEB5B49-D0B9-4199-903B-4D17E3D82EB1}" type="presOf" srcId="{80EFE6B0-7044-407F-9A27-5C81D7C9151B}" destId="{3F2A4913-F1AD-4565-AEB6-E2253C53099D}" srcOrd="0" destOrd="0" presId="urn:microsoft.com/office/officeart/2008/layout/VerticalCurvedList"/>
    <dgm:cxn modelId="{141428E9-CF00-4A29-BFEF-2CB470E6F933}" type="presOf" srcId="{08254150-10CA-4908-BCD5-1094339E11A1}" destId="{FC493BBD-649B-41BD-91CD-2FD7AB24946A}" srcOrd="0" destOrd="0" presId="urn:microsoft.com/office/officeart/2008/layout/VerticalCurvedList"/>
    <dgm:cxn modelId="{A8863125-3A31-4C62-8706-0CC5B1A0F968}" type="presOf" srcId="{895415FA-B683-49EF-91B9-29A1E5F1E84F}" destId="{AA848B9A-5F49-4885-A5C6-E37C29F8F4BE}" srcOrd="0" destOrd="1" presId="urn:microsoft.com/office/officeart/2008/layout/VerticalCurvedList"/>
    <dgm:cxn modelId="{AF55079E-8FA5-4D01-90C5-84A2F4572BD4}" srcId="{80EFE6B0-7044-407F-9A27-5C81D7C9151B}" destId="{AC4346C0-7C00-43BB-989E-8ED803595EFC}" srcOrd="0" destOrd="0" parTransId="{2C0202BE-3B3D-479C-AE25-BF057860F6DC}" sibTransId="{F85B8E89-A960-471F-BF4C-B65BCAD49DCE}"/>
    <dgm:cxn modelId="{054149A0-20B7-4A03-AC0B-4ED5B7ADFA67}" type="presOf" srcId="{D2E5C418-95BF-4FF9-89D3-BD7617A8C392}" destId="{0CC1584A-0CB3-4C5D-B7CD-CB37A3898423}" srcOrd="0" destOrd="0" presId="urn:microsoft.com/office/officeart/2008/layout/VerticalCurvedList"/>
    <dgm:cxn modelId="{D0EFABA6-CC2F-4D6F-AEBD-ED8B82BD9D0C}" srcId="{D2E5C418-95BF-4FF9-89D3-BD7617A8C392}" destId="{6796FDA0-EED7-4534-9BAB-A7670705E94E}" srcOrd="0" destOrd="0" parTransId="{0F00914C-42F7-41F9-866E-FA187E27E5BD}" sibTransId="{4C219987-9A7D-4313-AD28-475BD858F221}"/>
    <dgm:cxn modelId="{800F509F-BEFA-45AA-9BD4-17AD74B97421}" type="presOf" srcId="{AC4346C0-7C00-43BB-989E-8ED803595EFC}" destId="{AA848B9A-5F49-4885-A5C6-E37C29F8F4BE}" srcOrd="0" destOrd="0" presId="urn:microsoft.com/office/officeart/2008/layout/VerticalCurvedList"/>
    <dgm:cxn modelId="{E4795FC5-ED49-42AC-8299-0A2F0F07AC9F}" type="presOf" srcId="{6796FDA0-EED7-4534-9BAB-A7670705E94E}" destId="{0CC1584A-0CB3-4C5D-B7CD-CB37A3898423}" srcOrd="0" destOrd="1" presId="urn:microsoft.com/office/officeart/2008/layout/VerticalCurvedList"/>
    <dgm:cxn modelId="{70F7FA3C-284B-486A-92F8-AF2B159517D1}" type="presParOf" srcId="{3F2A4913-F1AD-4565-AEB6-E2253C53099D}" destId="{E43F99D4-491B-4B9D-9F82-A5DDCD56CC80}" srcOrd="0" destOrd="0" presId="urn:microsoft.com/office/officeart/2008/layout/VerticalCurvedList"/>
    <dgm:cxn modelId="{D45F1337-4E52-4987-9C44-995655FAF7B0}" type="presParOf" srcId="{E43F99D4-491B-4B9D-9F82-A5DDCD56CC80}" destId="{C8124471-6D59-42A2-A9F1-2D455CDFF2AC}" srcOrd="0" destOrd="0" presId="urn:microsoft.com/office/officeart/2008/layout/VerticalCurvedList"/>
    <dgm:cxn modelId="{BC65F51C-5B15-4B91-B18E-4C08AE73B3F6}" type="presParOf" srcId="{C8124471-6D59-42A2-A9F1-2D455CDFF2AC}" destId="{D463787A-1E13-42B1-BACE-E3ECC876B740}" srcOrd="0" destOrd="0" presId="urn:microsoft.com/office/officeart/2008/layout/VerticalCurvedList"/>
    <dgm:cxn modelId="{5620A5AF-D568-426D-8598-2EF9CA80250F}" type="presParOf" srcId="{C8124471-6D59-42A2-A9F1-2D455CDFF2AC}" destId="{FC493BBD-649B-41BD-91CD-2FD7AB24946A}" srcOrd="1" destOrd="0" presId="urn:microsoft.com/office/officeart/2008/layout/VerticalCurvedList"/>
    <dgm:cxn modelId="{BC74DC5B-D0B1-4A10-BB3A-184763CC0573}" type="presParOf" srcId="{C8124471-6D59-42A2-A9F1-2D455CDFF2AC}" destId="{7B05417A-DB29-4F27-95E1-A6A641C47DB2}" srcOrd="2" destOrd="0" presId="urn:microsoft.com/office/officeart/2008/layout/VerticalCurvedList"/>
    <dgm:cxn modelId="{F4B22C43-0FD7-4296-BA99-179AD3FF5B81}" type="presParOf" srcId="{C8124471-6D59-42A2-A9F1-2D455CDFF2AC}" destId="{91A69D67-E909-4CBD-AF74-7722016AA0FE}" srcOrd="3" destOrd="0" presId="urn:microsoft.com/office/officeart/2008/layout/VerticalCurvedList"/>
    <dgm:cxn modelId="{E3037490-5521-4A93-B3FB-C4434623EDE5}" type="presParOf" srcId="{E43F99D4-491B-4B9D-9F82-A5DDCD56CC80}" destId="{AA848B9A-5F49-4885-A5C6-E37C29F8F4BE}" srcOrd="1" destOrd="0" presId="urn:microsoft.com/office/officeart/2008/layout/VerticalCurvedList"/>
    <dgm:cxn modelId="{42CBF4F0-385F-472C-8D74-DC0075F222A5}" type="presParOf" srcId="{E43F99D4-491B-4B9D-9F82-A5DDCD56CC80}" destId="{CCB14E40-9639-4E80-9B18-699BB074BF1D}" srcOrd="2" destOrd="0" presId="urn:microsoft.com/office/officeart/2008/layout/VerticalCurvedList"/>
    <dgm:cxn modelId="{DD008A23-E5DF-459E-B11E-F68E228ABCA5}" type="presParOf" srcId="{CCB14E40-9639-4E80-9B18-699BB074BF1D}" destId="{A583B7FC-67EB-4C71-A3CB-6FBF141DEF6E}" srcOrd="0" destOrd="0" presId="urn:microsoft.com/office/officeart/2008/layout/VerticalCurvedList"/>
    <dgm:cxn modelId="{CA04128F-D7D4-4E9F-A69F-4186CC4E8A8A}" type="presParOf" srcId="{E43F99D4-491B-4B9D-9F82-A5DDCD56CC80}" destId="{0CC1584A-0CB3-4C5D-B7CD-CB37A3898423}" srcOrd="3" destOrd="0" presId="urn:microsoft.com/office/officeart/2008/layout/VerticalCurvedList"/>
    <dgm:cxn modelId="{BA07AD23-2FCF-4773-A229-E7FC3205AF9D}" type="presParOf" srcId="{E43F99D4-491B-4B9D-9F82-A5DDCD56CC80}" destId="{3F683F6A-DC22-42BC-9D32-EA6458BBAD9C}" srcOrd="4" destOrd="0" presId="urn:microsoft.com/office/officeart/2008/layout/VerticalCurvedList"/>
    <dgm:cxn modelId="{F9B6BF51-3458-4A65-A976-427ACE8DF62E}" type="presParOf" srcId="{3F683F6A-DC22-42BC-9D32-EA6458BBAD9C}" destId="{DE696AFA-FD67-4256-AFB1-303EB1AE7F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788473-31B9-45D9-8F7E-98F70EA644B1}" type="doc">
      <dgm:prSet loTypeId="urn:microsoft.com/office/officeart/2005/8/layout/venn1" loCatId="relationship" qsTypeId="urn:microsoft.com/office/officeart/2005/8/quickstyle/simple2" qsCatId="simple" csTypeId="urn:microsoft.com/office/officeart/2005/8/colors/colorful4" csCatId="colorful" phldr="1"/>
      <dgm:spPr/>
    </dgm:pt>
    <dgm:pt modelId="{817E8935-047E-4B15-A53C-DACD1F4D2564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13F7C9A6-4ED3-4753-B546-2E77C79F2655}" type="parTrans" cxnId="{5FAC8781-A40E-449A-95E0-2368418DA42A}">
      <dgm:prSet/>
      <dgm:spPr/>
      <dgm:t>
        <a:bodyPr/>
        <a:lstStyle/>
        <a:p>
          <a:endParaRPr lang="en-AU"/>
        </a:p>
      </dgm:t>
    </dgm:pt>
    <dgm:pt modelId="{F9AB60BA-D4D4-4E59-ADB0-D0E862D80312}" type="sibTrans" cxnId="{5FAC8781-A40E-449A-95E0-2368418DA42A}">
      <dgm:prSet/>
      <dgm:spPr/>
      <dgm:t>
        <a:bodyPr/>
        <a:lstStyle/>
        <a:p>
          <a:endParaRPr lang="en-AU"/>
        </a:p>
      </dgm:t>
    </dgm:pt>
    <dgm:pt modelId="{4EA61D92-7013-42D0-99E1-7341BEEF8A7D}">
      <dgm:prSet phldrT="[Text]"/>
      <dgm:spPr/>
      <dgm:t>
        <a:bodyPr/>
        <a:lstStyle/>
        <a:p>
          <a:r>
            <a:rPr lang="en-AU" dirty="0" smtClean="0"/>
            <a:t>Predictive Analytics</a:t>
          </a:r>
          <a:endParaRPr lang="en-AU" dirty="0"/>
        </a:p>
      </dgm:t>
    </dgm:pt>
    <dgm:pt modelId="{E6BEC3A0-B8C3-4B4A-BF71-04100680A82D}" type="parTrans" cxnId="{A9F05D40-415F-4CB7-A42C-FDEA03345545}">
      <dgm:prSet/>
      <dgm:spPr/>
      <dgm:t>
        <a:bodyPr/>
        <a:lstStyle/>
        <a:p>
          <a:endParaRPr lang="en-AU"/>
        </a:p>
      </dgm:t>
    </dgm:pt>
    <dgm:pt modelId="{1B7C4D38-CCB5-453B-8D67-4F2E6E2FEBE7}" type="sibTrans" cxnId="{A9F05D40-415F-4CB7-A42C-FDEA03345545}">
      <dgm:prSet/>
      <dgm:spPr/>
      <dgm:t>
        <a:bodyPr/>
        <a:lstStyle/>
        <a:p>
          <a:endParaRPr lang="en-AU"/>
        </a:p>
      </dgm:t>
    </dgm:pt>
    <dgm:pt modelId="{08DF9648-F706-4335-8A43-10531C7BDF83}">
      <dgm:prSet phldrT="[Text]"/>
      <dgm:spPr/>
      <dgm:t>
        <a:bodyPr/>
        <a:lstStyle/>
        <a:p>
          <a:r>
            <a:rPr lang="en-AU" dirty="0" smtClean="0"/>
            <a:t>Collective Intelligence</a:t>
          </a:r>
          <a:endParaRPr lang="en-AU" dirty="0"/>
        </a:p>
      </dgm:t>
    </dgm:pt>
    <dgm:pt modelId="{EB2164DA-DA73-4CB1-9426-E198BF8F7DDA}" type="parTrans" cxnId="{D2A1AAB0-2D49-4D16-99CD-297C8FE9DFEC}">
      <dgm:prSet/>
      <dgm:spPr/>
      <dgm:t>
        <a:bodyPr/>
        <a:lstStyle/>
        <a:p>
          <a:endParaRPr lang="en-AU"/>
        </a:p>
      </dgm:t>
    </dgm:pt>
    <dgm:pt modelId="{FDA87F84-3EA0-4ED7-8545-CB5F7A323E95}" type="sibTrans" cxnId="{D2A1AAB0-2D49-4D16-99CD-297C8FE9DFEC}">
      <dgm:prSet/>
      <dgm:spPr/>
      <dgm:t>
        <a:bodyPr/>
        <a:lstStyle/>
        <a:p>
          <a:endParaRPr lang="en-AU"/>
        </a:p>
      </dgm:t>
    </dgm:pt>
    <dgm:pt modelId="{69BD9492-DE6F-494E-AF67-AA9DBA7484CC}">
      <dgm:prSet phldrT="[Text]"/>
      <dgm:spPr/>
      <dgm:t>
        <a:bodyPr/>
        <a:lstStyle/>
        <a:p>
          <a:r>
            <a:rPr lang="en-AU" dirty="0" smtClean="0"/>
            <a:t>Programs that use inputs from “crowds” to simulate intelligence</a:t>
          </a:r>
          <a:endParaRPr lang="en-AU" dirty="0"/>
        </a:p>
      </dgm:t>
    </dgm:pt>
    <dgm:pt modelId="{F2B49968-0B1A-40AC-BB59-42D96706F3EE}" type="parTrans" cxnId="{604E63E7-79CD-4501-A90B-F5839E90D8BA}">
      <dgm:prSet/>
      <dgm:spPr/>
      <dgm:t>
        <a:bodyPr/>
        <a:lstStyle/>
        <a:p>
          <a:endParaRPr lang="en-AU"/>
        </a:p>
      </dgm:t>
    </dgm:pt>
    <dgm:pt modelId="{80D88E35-2BFD-4D7F-8871-8EE0D5A31278}" type="sibTrans" cxnId="{604E63E7-79CD-4501-A90B-F5839E90D8BA}">
      <dgm:prSet/>
      <dgm:spPr/>
      <dgm:t>
        <a:bodyPr/>
        <a:lstStyle/>
        <a:p>
          <a:endParaRPr lang="en-AU"/>
        </a:p>
      </dgm:t>
    </dgm:pt>
    <dgm:pt modelId="{1816C275-2528-4CAE-905E-2E2A3BD303A7}">
      <dgm:prSet phldrT="[Text]"/>
      <dgm:spPr/>
      <dgm:t>
        <a:bodyPr/>
        <a:lstStyle/>
        <a:p>
          <a:r>
            <a:rPr lang="en-AU" dirty="0" smtClean="0"/>
            <a:t>Programs that evolve with “experience</a:t>
          </a:r>
          <a:endParaRPr lang="en-AU" dirty="0"/>
        </a:p>
      </dgm:t>
    </dgm:pt>
    <dgm:pt modelId="{14054537-2DBB-463C-BCC9-6FAC43A6819E}" type="parTrans" cxnId="{AD44C1F5-A957-4954-B709-6DBCA00592CA}">
      <dgm:prSet/>
      <dgm:spPr/>
      <dgm:t>
        <a:bodyPr/>
        <a:lstStyle/>
        <a:p>
          <a:endParaRPr lang="en-AU"/>
        </a:p>
      </dgm:t>
    </dgm:pt>
    <dgm:pt modelId="{BBEEA201-E3A1-44EF-A6BE-2D896EDC7A8B}" type="sibTrans" cxnId="{AD44C1F5-A957-4954-B709-6DBCA00592CA}">
      <dgm:prSet/>
      <dgm:spPr/>
      <dgm:t>
        <a:bodyPr/>
        <a:lstStyle/>
        <a:p>
          <a:endParaRPr lang="en-AU"/>
        </a:p>
      </dgm:t>
    </dgm:pt>
    <dgm:pt modelId="{15E5F817-73F4-4E4D-BE22-BCDED64D4C31}">
      <dgm:prSet phldrT="[Text]"/>
      <dgm:spPr/>
      <dgm:t>
        <a:bodyPr/>
        <a:lstStyle/>
        <a:p>
          <a:r>
            <a:rPr lang="en-AU" dirty="0" smtClean="0"/>
            <a:t>Programs that extrapolate from past to future </a:t>
          </a:r>
          <a:endParaRPr lang="en-AU" dirty="0"/>
        </a:p>
      </dgm:t>
    </dgm:pt>
    <dgm:pt modelId="{5B0EED5D-BEB6-4D65-A2B0-009C7B6615E5}" type="parTrans" cxnId="{16A21C51-5244-4703-A5F7-8607EB9E1C94}">
      <dgm:prSet/>
      <dgm:spPr/>
      <dgm:t>
        <a:bodyPr/>
        <a:lstStyle/>
        <a:p>
          <a:endParaRPr lang="en-AU"/>
        </a:p>
      </dgm:t>
    </dgm:pt>
    <dgm:pt modelId="{BB2608ED-B59C-4863-9A03-580790F481F8}" type="sibTrans" cxnId="{16A21C51-5244-4703-A5F7-8607EB9E1C94}">
      <dgm:prSet/>
      <dgm:spPr/>
      <dgm:t>
        <a:bodyPr/>
        <a:lstStyle/>
        <a:p>
          <a:endParaRPr lang="en-AU"/>
        </a:p>
      </dgm:t>
    </dgm:pt>
    <dgm:pt modelId="{6A72ADC9-3287-4AD1-B9BF-AF6B927C66E8}" type="pres">
      <dgm:prSet presAssocID="{4F788473-31B9-45D9-8F7E-98F70EA644B1}" presName="compositeShape" presStyleCnt="0">
        <dgm:presLayoutVars>
          <dgm:chMax val="7"/>
          <dgm:dir/>
          <dgm:resizeHandles val="exact"/>
        </dgm:presLayoutVars>
      </dgm:prSet>
      <dgm:spPr/>
    </dgm:pt>
    <dgm:pt modelId="{4EB3F712-4675-4D42-8D41-C383E509B5EB}" type="pres">
      <dgm:prSet presAssocID="{817E8935-047E-4B15-A53C-DACD1F4D2564}" presName="circ1" presStyleLbl="vennNode1" presStyleIdx="0" presStyleCnt="3"/>
      <dgm:spPr/>
      <dgm:t>
        <a:bodyPr/>
        <a:lstStyle/>
        <a:p>
          <a:endParaRPr lang="en-AU"/>
        </a:p>
      </dgm:t>
    </dgm:pt>
    <dgm:pt modelId="{AA6F39EB-B33C-497D-8F5A-F6577012A0CB}" type="pres">
      <dgm:prSet presAssocID="{817E8935-047E-4B15-A53C-DACD1F4D256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72F9B91-0F1D-4103-8EE8-6662F6DE4D3B}" type="pres">
      <dgm:prSet presAssocID="{4EA61D92-7013-42D0-99E1-7341BEEF8A7D}" presName="circ2" presStyleLbl="vennNode1" presStyleIdx="1" presStyleCnt="3"/>
      <dgm:spPr/>
      <dgm:t>
        <a:bodyPr/>
        <a:lstStyle/>
        <a:p>
          <a:endParaRPr lang="en-AU"/>
        </a:p>
      </dgm:t>
    </dgm:pt>
    <dgm:pt modelId="{DCD0DF52-F341-430E-A2AC-647A52100AC2}" type="pres">
      <dgm:prSet presAssocID="{4EA61D92-7013-42D0-99E1-7341BEEF8A7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E036D9C1-4023-4175-9864-71342FC19C38}" type="pres">
      <dgm:prSet presAssocID="{08DF9648-F706-4335-8A43-10531C7BDF83}" presName="circ3" presStyleLbl="vennNode1" presStyleIdx="2" presStyleCnt="3"/>
      <dgm:spPr/>
      <dgm:t>
        <a:bodyPr/>
        <a:lstStyle/>
        <a:p>
          <a:endParaRPr lang="en-AU"/>
        </a:p>
      </dgm:t>
    </dgm:pt>
    <dgm:pt modelId="{FBBA768C-492A-4AE9-813A-45C7CB47B96A}" type="pres">
      <dgm:prSet presAssocID="{08DF9648-F706-4335-8A43-10531C7BDF8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AF295A53-6BDD-4EC6-B26D-067BBE42829C}" type="presOf" srcId="{15E5F817-73F4-4E4D-BE22-BCDED64D4C31}" destId="{DCD0DF52-F341-430E-A2AC-647A52100AC2}" srcOrd="1" destOrd="1" presId="urn:microsoft.com/office/officeart/2005/8/layout/venn1"/>
    <dgm:cxn modelId="{A9F05D40-415F-4CB7-A42C-FDEA03345545}" srcId="{4F788473-31B9-45D9-8F7E-98F70EA644B1}" destId="{4EA61D92-7013-42D0-99E1-7341BEEF8A7D}" srcOrd="1" destOrd="0" parTransId="{E6BEC3A0-B8C3-4B4A-BF71-04100680A82D}" sibTransId="{1B7C4D38-CCB5-453B-8D67-4F2E6E2FEBE7}"/>
    <dgm:cxn modelId="{5FAC8781-A40E-449A-95E0-2368418DA42A}" srcId="{4F788473-31B9-45D9-8F7E-98F70EA644B1}" destId="{817E8935-047E-4B15-A53C-DACD1F4D2564}" srcOrd="0" destOrd="0" parTransId="{13F7C9A6-4ED3-4753-B546-2E77C79F2655}" sibTransId="{F9AB60BA-D4D4-4E59-ADB0-D0E862D80312}"/>
    <dgm:cxn modelId="{D2A1AAB0-2D49-4D16-99CD-297C8FE9DFEC}" srcId="{4F788473-31B9-45D9-8F7E-98F70EA644B1}" destId="{08DF9648-F706-4335-8A43-10531C7BDF83}" srcOrd="2" destOrd="0" parTransId="{EB2164DA-DA73-4CB1-9426-E198BF8F7DDA}" sibTransId="{FDA87F84-3EA0-4ED7-8545-CB5F7A323E95}"/>
    <dgm:cxn modelId="{604E63E7-79CD-4501-A90B-F5839E90D8BA}" srcId="{08DF9648-F706-4335-8A43-10531C7BDF83}" destId="{69BD9492-DE6F-494E-AF67-AA9DBA7484CC}" srcOrd="0" destOrd="0" parTransId="{F2B49968-0B1A-40AC-BB59-42D96706F3EE}" sibTransId="{80D88E35-2BFD-4D7F-8871-8EE0D5A31278}"/>
    <dgm:cxn modelId="{91A717A0-484A-402A-A891-D6657092D80B}" type="presOf" srcId="{1816C275-2528-4CAE-905E-2E2A3BD303A7}" destId="{AA6F39EB-B33C-497D-8F5A-F6577012A0CB}" srcOrd="1" destOrd="1" presId="urn:microsoft.com/office/officeart/2005/8/layout/venn1"/>
    <dgm:cxn modelId="{4EE465B7-0AE0-4F36-986A-B27B7A5C6E7E}" type="presOf" srcId="{4F788473-31B9-45D9-8F7E-98F70EA644B1}" destId="{6A72ADC9-3287-4AD1-B9BF-AF6B927C66E8}" srcOrd="0" destOrd="0" presId="urn:microsoft.com/office/officeart/2005/8/layout/venn1"/>
    <dgm:cxn modelId="{78705868-0CF5-4C0C-A52A-509856045E2C}" type="presOf" srcId="{4EA61D92-7013-42D0-99E1-7341BEEF8A7D}" destId="{DCD0DF52-F341-430E-A2AC-647A52100AC2}" srcOrd="1" destOrd="0" presId="urn:microsoft.com/office/officeart/2005/8/layout/venn1"/>
    <dgm:cxn modelId="{16A21C51-5244-4703-A5F7-8607EB9E1C94}" srcId="{4EA61D92-7013-42D0-99E1-7341BEEF8A7D}" destId="{15E5F817-73F4-4E4D-BE22-BCDED64D4C31}" srcOrd="0" destOrd="0" parTransId="{5B0EED5D-BEB6-4D65-A2B0-009C7B6615E5}" sibTransId="{BB2608ED-B59C-4863-9A03-580790F481F8}"/>
    <dgm:cxn modelId="{875A4878-F224-4794-AB40-B53025DAE553}" type="presOf" srcId="{08DF9648-F706-4335-8A43-10531C7BDF83}" destId="{E036D9C1-4023-4175-9864-71342FC19C38}" srcOrd="0" destOrd="0" presId="urn:microsoft.com/office/officeart/2005/8/layout/venn1"/>
    <dgm:cxn modelId="{FC626385-1B59-4D09-9E3F-E73B98A451CE}" type="presOf" srcId="{1816C275-2528-4CAE-905E-2E2A3BD303A7}" destId="{4EB3F712-4675-4D42-8D41-C383E509B5EB}" srcOrd="0" destOrd="1" presId="urn:microsoft.com/office/officeart/2005/8/layout/venn1"/>
    <dgm:cxn modelId="{BD98D318-7080-4DFB-8595-E43A996F0668}" type="presOf" srcId="{4EA61D92-7013-42D0-99E1-7341BEEF8A7D}" destId="{B72F9B91-0F1D-4103-8EE8-6662F6DE4D3B}" srcOrd="0" destOrd="0" presId="urn:microsoft.com/office/officeart/2005/8/layout/venn1"/>
    <dgm:cxn modelId="{78C3A443-626E-4326-9E51-746F5C8AA75B}" type="presOf" srcId="{817E8935-047E-4B15-A53C-DACD1F4D2564}" destId="{AA6F39EB-B33C-497D-8F5A-F6577012A0CB}" srcOrd="1" destOrd="0" presId="urn:microsoft.com/office/officeart/2005/8/layout/venn1"/>
    <dgm:cxn modelId="{2C29AD35-1EEE-4B38-A331-5F08327E0B03}" type="presOf" srcId="{69BD9492-DE6F-494E-AF67-AA9DBA7484CC}" destId="{E036D9C1-4023-4175-9864-71342FC19C38}" srcOrd="0" destOrd="1" presId="urn:microsoft.com/office/officeart/2005/8/layout/venn1"/>
    <dgm:cxn modelId="{E11C8C45-94D2-49D5-A29A-58CC03D19C9E}" type="presOf" srcId="{817E8935-047E-4B15-A53C-DACD1F4D2564}" destId="{4EB3F712-4675-4D42-8D41-C383E509B5EB}" srcOrd="0" destOrd="0" presId="urn:microsoft.com/office/officeart/2005/8/layout/venn1"/>
    <dgm:cxn modelId="{585224E2-5501-4284-9026-44AA9F033370}" type="presOf" srcId="{15E5F817-73F4-4E4D-BE22-BCDED64D4C31}" destId="{B72F9B91-0F1D-4103-8EE8-6662F6DE4D3B}" srcOrd="0" destOrd="1" presId="urn:microsoft.com/office/officeart/2005/8/layout/venn1"/>
    <dgm:cxn modelId="{AD44C1F5-A957-4954-B709-6DBCA00592CA}" srcId="{817E8935-047E-4B15-A53C-DACD1F4D2564}" destId="{1816C275-2528-4CAE-905E-2E2A3BD303A7}" srcOrd="0" destOrd="0" parTransId="{14054537-2DBB-463C-BCC9-6FAC43A6819E}" sibTransId="{BBEEA201-E3A1-44EF-A6BE-2D896EDC7A8B}"/>
    <dgm:cxn modelId="{58FD3508-31D2-4C46-9A26-D00288801905}" type="presOf" srcId="{08DF9648-F706-4335-8A43-10531C7BDF83}" destId="{FBBA768C-492A-4AE9-813A-45C7CB47B96A}" srcOrd="1" destOrd="0" presId="urn:microsoft.com/office/officeart/2005/8/layout/venn1"/>
    <dgm:cxn modelId="{69F0AB03-0AF2-4EA9-802E-AC438BCB4C23}" type="presOf" srcId="{69BD9492-DE6F-494E-AF67-AA9DBA7484CC}" destId="{FBBA768C-492A-4AE9-813A-45C7CB47B96A}" srcOrd="1" destOrd="1" presId="urn:microsoft.com/office/officeart/2005/8/layout/venn1"/>
    <dgm:cxn modelId="{FB61160C-66A6-41CE-A584-4A63A2A56711}" type="presParOf" srcId="{6A72ADC9-3287-4AD1-B9BF-AF6B927C66E8}" destId="{4EB3F712-4675-4D42-8D41-C383E509B5EB}" srcOrd="0" destOrd="0" presId="urn:microsoft.com/office/officeart/2005/8/layout/venn1"/>
    <dgm:cxn modelId="{286F89DB-E877-4029-BB1E-D460903470E4}" type="presParOf" srcId="{6A72ADC9-3287-4AD1-B9BF-AF6B927C66E8}" destId="{AA6F39EB-B33C-497D-8F5A-F6577012A0CB}" srcOrd="1" destOrd="0" presId="urn:microsoft.com/office/officeart/2005/8/layout/venn1"/>
    <dgm:cxn modelId="{7FA91E0B-0A99-4CB3-92C1-9013D9B3E1A6}" type="presParOf" srcId="{6A72ADC9-3287-4AD1-B9BF-AF6B927C66E8}" destId="{B72F9B91-0F1D-4103-8EE8-6662F6DE4D3B}" srcOrd="2" destOrd="0" presId="urn:microsoft.com/office/officeart/2005/8/layout/venn1"/>
    <dgm:cxn modelId="{C7EBC98A-72A5-4E30-A3E1-F183F2E181D4}" type="presParOf" srcId="{6A72ADC9-3287-4AD1-B9BF-AF6B927C66E8}" destId="{DCD0DF52-F341-430E-A2AC-647A52100AC2}" srcOrd="3" destOrd="0" presId="urn:microsoft.com/office/officeart/2005/8/layout/venn1"/>
    <dgm:cxn modelId="{52D4C318-58A7-4680-9D4D-B33992D7C981}" type="presParOf" srcId="{6A72ADC9-3287-4AD1-B9BF-AF6B927C66E8}" destId="{E036D9C1-4023-4175-9864-71342FC19C38}" srcOrd="4" destOrd="0" presId="urn:microsoft.com/office/officeart/2005/8/layout/venn1"/>
    <dgm:cxn modelId="{BE149AFB-6A11-49F8-890E-E14801641F49}" type="presParOf" srcId="{6A72ADC9-3287-4AD1-B9BF-AF6B927C66E8}" destId="{FBBA768C-492A-4AE9-813A-45C7CB47B96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788473-31B9-45D9-8F7E-98F70EA644B1}" type="doc">
      <dgm:prSet loTypeId="urn:microsoft.com/office/officeart/2005/8/layout/venn1" loCatId="relationship" qsTypeId="urn:microsoft.com/office/officeart/2005/8/quickstyle/simple2" qsCatId="simple" csTypeId="urn:microsoft.com/office/officeart/2005/8/colors/colorful4" csCatId="colorful" phldr="1"/>
      <dgm:spPr/>
    </dgm:pt>
    <dgm:pt modelId="{817E8935-047E-4B15-A53C-DACD1F4D2564}">
      <dgm:prSet phldrT="[Text]"/>
      <dgm:spPr/>
      <dgm:t>
        <a:bodyPr/>
        <a:lstStyle/>
        <a:p>
          <a:r>
            <a:rPr lang="en-AU" sz="2400" dirty="0" smtClean="0"/>
            <a:t>Consistency</a:t>
          </a:r>
          <a:endParaRPr lang="en-AU" sz="2400" dirty="0"/>
        </a:p>
      </dgm:t>
    </dgm:pt>
    <dgm:pt modelId="{13F7C9A6-4ED3-4753-B546-2E77C79F2655}" type="parTrans" cxnId="{5FAC8781-A40E-449A-95E0-2368418DA42A}">
      <dgm:prSet/>
      <dgm:spPr/>
      <dgm:t>
        <a:bodyPr/>
        <a:lstStyle/>
        <a:p>
          <a:endParaRPr lang="en-AU"/>
        </a:p>
      </dgm:t>
    </dgm:pt>
    <dgm:pt modelId="{F9AB60BA-D4D4-4E59-ADB0-D0E862D80312}" type="sibTrans" cxnId="{5FAC8781-A40E-449A-95E0-2368418DA42A}">
      <dgm:prSet/>
      <dgm:spPr/>
      <dgm:t>
        <a:bodyPr/>
        <a:lstStyle/>
        <a:p>
          <a:endParaRPr lang="en-AU"/>
        </a:p>
      </dgm:t>
    </dgm:pt>
    <dgm:pt modelId="{4EA61D92-7013-42D0-99E1-7341BEEF8A7D}">
      <dgm:prSet phldrT="[Text]"/>
      <dgm:spPr/>
      <dgm:t>
        <a:bodyPr/>
        <a:lstStyle/>
        <a:p>
          <a:r>
            <a:rPr lang="en-AU" sz="2400" dirty="0" smtClean="0"/>
            <a:t>Availability</a:t>
          </a:r>
          <a:endParaRPr lang="en-AU" sz="2400" dirty="0"/>
        </a:p>
      </dgm:t>
    </dgm:pt>
    <dgm:pt modelId="{E6BEC3A0-B8C3-4B4A-BF71-04100680A82D}" type="parTrans" cxnId="{A9F05D40-415F-4CB7-A42C-FDEA03345545}">
      <dgm:prSet/>
      <dgm:spPr/>
      <dgm:t>
        <a:bodyPr/>
        <a:lstStyle/>
        <a:p>
          <a:endParaRPr lang="en-AU"/>
        </a:p>
      </dgm:t>
    </dgm:pt>
    <dgm:pt modelId="{1B7C4D38-CCB5-453B-8D67-4F2E6E2FEBE7}" type="sibTrans" cxnId="{A9F05D40-415F-4CB7-A42C-FDEA03345545}">
      <dgm:prSet/>
      <dgm:spPr/>
      <dgm:t>
        <a:bodyPr/>
        <a:lstStyle/>
        <a:p>
          <a:endParaRPr lang="en-AU"/>
        </a:p>
      </dgm:t>
    </dgm:pt>
    <dgm:pt modelId="{903B2B0B-749A-4C5A-BC9E-0197CB1630A4}">
      <dgm:prSet phldrT="[Text]" custT="1"/>
      <dgm:spPr/>
      <dgm:t>
        <a:bodyPr/>
        <a:lstStyle/>
        <a:p>
          <a:r>
            <a:rPr lang="en-AU" sz="1400" dirty="0" smtClean="0"/>
            <a:t>System stays up when nodes fail</a:t>
          </a:r>
          <a:endParaRPr lang="en-AU" sz="1400" dirty="0"/>
        </a:p>
      </dgm:t>
    </dgm:pt>
    <dgm:pt modelId="{5FFD9B8E-C1BA-415C-B92A-A21E796F98C6}" type="parTrans" cxnId="{DA4EDCDF-DF6A-4F95-823B-8FD03109C18B}">
      <dgm:prSet/>
      <dgm:spPr/>
      <dgm:t>
        <a:bodyPr/>
        <a:lstStyle/>
        <a:p>
          <a:endParaRPr lang="en-AU"/>
        </a:p>
      </dgm:t>
    </dgm:pt>
    <dgm:pt modelId="{7CD90307-62F9-4628-9C38-787DA6882AEC}" type="sibTrans" cxnId="{DA4EDCDF-DF6A-4F95-823B-8FD03109C18B}">
      <dgm:prSet/>
      <dgm:spPr/>
      <dgm:t>
        <a:bodyPr/>
        <a:lstStyle/>
        <a:p>
          <a:endParaRPr lang="en-AU"/>
        </a:p>
      </dgm:t>
    </dgm:pt>
    <dgm:pt modelId="{DE928BD9-097F-4909-AFE9-779DCE34A8BD}">
      <dgm:prSet phldrT="[Text]"/>
      <dgm:spPr/>
      <dgm:t>
        <a:bodyPr/>
        <a:lstStyle/>
        <a:p>
          <a:r>
            <a:rPr lang="en-AU" sz="2000" dirty="0" smtClean="0"/>
            <a:t>Partition Tolerance</a:t>
          </a:r>
          <a:endParaRPr lang="en-AU" sz="2000" dirty="0"/>
        </a:p>
      </dgm:t>
    </dgm:pt>
    <dgm:pt modelId="{46CE195D-B66E-402A-BC36-71EAB8F3ECCE}" type="parTrans" cxnId="{5BE08A74-4182-4EF3-93B0-A5145DE32963}">
      <dgm:prSet/>
      <dgm:spPr/>
      <dgm:t>
        <a:bodyPr/>
        <a:lstStyle/>
        <a:p>
          <a:endParaRPr lang="en-AU"/>
        </a:p>
      </dgm:t>
    </dgm:pt>
    <dgm:pt modelId="{F15A1D3D-BDAB-481B-961F-A45F41EBAF2F}" type="sibTrans" cxnId="{5BE08A74-4182-4EF3-93B0-A5145DE32963}">
      <dgm:prSet/>
      <dgm:spPr/>
      <dgm:t>
        <a:bodyPr/>
        <a:lstStyle/>
        <a:p>
          <a:endParaRPr lang="en-AU"/>
        </a:p>
      </dgm:t>
    </dgm:pt>
    <dgm:pt modelId="{07DFC753-B002-4F9C-8EC3-D41223744A93}">
      <dgm:prSet phldrT="[Text]" custT="1"/>
      <dgm:spPr/>
      <dgm:t>
        <a:bodyPr/>
        <a:lstStyle/>
        <a:p>
          <a:r>
            <a:rPr lang="en-AU" sz="1400" dirty="0" smtClean="0"/>
            <a:t>Everyone always sees the same data</a:t>
          </a:r>
          <a:endParaRPr lang="en-AU" sz="1400" dirty="0"/>
        </a:p>
      </dgm:t>
    </dgm:pt>
    <dgm:pt modelId="{BF7A44FD-50DE-4D05-BC29-71E01AC23870}" type="parTrans" cxnId="{B3ED8B59-829C-42D1-82A3-0389CE178879}">
      <dgm:prSet/>
      <dgm:spPr/>
      <dgm:t>
        <a:bodyPr/>
        <a:lstStyle/>
        <a:p>
          <a:endParaRPr lang="en-AU"/>
        </a:p>
      </dgm:t>
    </dgm:pt>
    <dgm:pt modelId="{67DDD371-EC99-4D8E-BD7D-3757E4AB9CA0}" type="sibTrans" cxnId="{B3ED8B59-829C-42D1-82A3-0389CE178879}">
      <dgm:prSet/>
      <dgm:spPr/>
      <dgm:t>
        <a:bodyPr/>
        <a:lstStyle/>
        <a:p>
          <a:endParaRPr lang="en-AU"/>
        </a:p>
      </dgm:t>
    </dgm:pt>
    <dgm:pt modelId="{F5C9F983-765B-4091-9CAC-2E4B6BCBD2F9}">
      <dgm:prSet phldrT="[Text]" custT="1"/>
      <dgm:spPr/>
      <dgm:t>
        <a:bodyPr/>
        <a:lstStyle/>
        <a:p>
          <a:r>
            <a:rPr lang="en-AU" sz="1400" dirty="0" smtClean="0"/>
            <a:t>System stays up when network between nodes fail</a:t>
          </a:r>
          <a:endParaRPr lang="en-AU" sz="1400" dirty="0"/>
        </a:p>
      </dgm:t>
    </dgm:pt>
    <dgm:pt modelId="{ECA964E4-2140-424B-83A1-A989BCEFA3F6}" type="parTrans" cxnId="{C1A8F3DA-D3AF-4908-9969-DEF8E50C962D}">
      <dgm:prSet/>
      <dgm:spPr/>
      <dgm:t>
        <a:bodyPr/>
        <a:lstStyle/>
        <a:p>
          <a:endParaRPr lang="en-AU"/>
        </a:p>
      </dgm:t>
    </dgm:pt>
    <dgm:pt modelId="{2264B9CA-E710-41AE-AD66-02ABEDDF98EA}" type="sibTrans" cxnId="{C1A8F3DA-D3AF-4908-9969-DEF8E50C962D}">
      <dgm:prSet/>
      <dgm:spPr/>
      <dgm:t>
        <a:bodyPr/>
        <a:lstStyle/>
        <a:p>
          <a:endParaRPr lang="en-AU"/>
        </a:p>
      </dgm:t>
    </dgm:pt>
    <dgm:pt modelId="{6A72ADC9-3287-4AD1-B9BF-AF6B927C66E8}" type="pres">
      <dgm:prSet presAssocID="{4F788473-31B9-45D9-8F7E-98F70EA644B1}" presName="compositeShape" presStyleCnt="0">
        <dgm:presLayoutVars>
          <dgm:chMax val="7"/>
          <dgm:dir/>
          <dgm:resizeHandles val="exact"/>
        </dgm:presLayoutVars>
      </dgm:prSet>
      <dgm:spPr/>
    </dgm:pt>
    <dgm:pt modelId="{4EB3F712-4675-4D42-8D41-C383E509B5EB}" type="pres">
      <dgm:prSet presAssocID="{817E8935-047E-4B15-A53C-DACD1F4D2564}" presName="circ1" presStyleLbl="vennNode1" presStyleIdx="0" presStyleCnt="3"/>
      <dgm:spPr/>
      <dgm:t>
        <a:bodyPr/>
        <a:lstStyle/>
        <a:p>
          <a:endParaRPr lang="en-AU"/>
        </a:p>
      </dgm:t>
    </dgm:pt>
    <dgm:pt modelId="{AA6F39EB-B33C-497D-8F5A-F6577012A0CB}" type="pres">
      <dgm:prSet presAssocID="{817E8935-047E-4B15-A53C-DACD1F4D256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72F9B91-0F1D-4103-8EE8-6662F6DE4D3B}" type="pres">
      <dgm:prSet presAssocID="{4EA61D92-7013-42D0-99E1-7341BEEF8A7D}" presName="circ2" presStyleLbl="vennNode1" presStyleIdx="1" presStyleCnt="3"/>
      <dgm:spPr/>
      <dgm:t>
        <a:bodyPr/>
        <a:lstStyle/>
        <a:p>
          <a:endParaRPr lang="en-AU"/>
        </a:p>
      </dgm:t>
    </dgm:pt>
    <dgm:pt modelId="{DCD0DF52-F341-430E-A2AC-647A52100AC2}" type="pres">
      <dgm:prSet presAssocID="{4EA61D92-7013-42D0-99E1-7341BEEF8A7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6BAD9F5B-7097-47B6-9593-CF8708C0BCB0}" type="pres">
      <dgm:prSet presAssocID="{DE928BD9-097F-4909-AFE9-779DCE34A8BD}" presName="circ3" presStyleLbl="vennNode1" presStyleIdx="2" presStyleCnt="3"/>
      <dgm:spPr/>
      <dgm:t>
        <a:bodyPr/>
        <a:lstStyle/>
        <a:p>
          <a:endParaRPr lang="en-AU"/>
        </a:p>
      </dgm:t>
    </dgm:pt>
    <dgm:pt modelId="{40E030A6-7F15-4751-B067-4A428F167C8E}" type="pres">
      <dgm:prSet presAssocID="{DE928BD9-097F-4909-AFE9-779DCE34A8B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52D75E46-E688-4616-AA5F-413D45647D7D}" type="presOf" srcId="{4EA61D92-7013-42D0-99E1-7341BEEF8A7D}" destId="{B72F9B91-0F1D-4103-8EE8-6662F6DE4D3B}" srcOrd="0" destOrd="0" presId="urn:microsoft.com/office/officeart/2005/8/layout/venn1"/>
    <dgm:cxn modelId="{A9F05D40-415F-4CB7-A42C-FDEA03345545}" srcId="{4F788473-31B9-45D9-8F7E-98F70EA644B1}" destId="{4EA61D92-7013-42D0-99E1-7341BEEF8A7D}" srcOrd="1" destOrd="0" parTransId="{E6BEC3A0-B8C3-4B4A-BF71-04100680A82D}" sibTransId="{1B7C4D38-CCB5-453B-8D67-4F2E6E2FEBE7}"/>
    <dgm:cxn modelId="{5FAC8781-A40E-449A-95E0-2368418DA42A}" srcId="{4F788473-31B9-45D9-8F7E-98F70EA644B1}" destId="{817E8935-047E-4B15-A53C-DACD1F4D2564}" srcOrd="0" destOrd="0" parTransId="{13F7C9A6-4ED3-4753-B546-2E77C79F2655}" sibTransId="{F9AB60BA-D4D4-4E59-ADB0-D0E862D80312}"/>
    <dgm:cxn modelId="{5F4B8B0A-B386-4938-8F6E-275D224D6864}" type="presOf" srcId="{DE928BD9-097F-4909-AFE9-779DCE34A8BD}" destId="{6BAD9F5B-7097-47B6-9593-CF8708C0BCB0}" srcOrd="0" destOrd="0" presId="urn:microsoft.com/office/officeart/2005/8/layout/venn1"/>
    <dgm:cxn modelId="{5BE08A74-4182-4EF3-93B0-A5145DE32963}" srcId="{4F788473-31B9-45D9-8F7E-98F70EA644B1}" destId="{DE928BD9-097F-4909-AFE9-779DCE34A8BD}" srcOrd="2" destOrd="0" parTransId="{46CE195D-B66E-402A-BC36-71EAB8F3ECCE}" sibTransId="{F15A1D3D-BDAB-481B-961F-A45F41EBAF2F}"/>
    <dgm:cxn modelId="{D4C6A11E-EE44-4D90-9889-6C13DE0098A1}" type="presOf" srcId="{07DFC753-B002-4F9C-8EC3-D41223744A93}" destId="{AA6F39EB-B33C-497D-8F5A-F6577012A0CB}" srcOrd="1" destOrd="1" presId="urn:microsoft.com/office/officeart/2005/8/layout/venn1"/>
    <dgm:cxn modelId="{3B007D03-3927-4926-931C-FC08123876F4}" type="presOf" srcId="{817E8935-047E-4B15-A53C-DACD1F4D2564}" destId="{AA6F39EB-B33C-497D-8F5A-F6577012A0CB}" srcOrd="1" destOrd="0" presId="urn:microsoft.com/office/officeart/2005/8/layout/venn1"/>
    <dgm:cxn modelId="{025A711A-54FE-4606-9205-E4F7F228EF62}" type="presOf" srcId="{903B2B0B-749A-4C5A-BC9E-0197CB1630A4}" destId="{B72F9B91-0F1D-4103-8EE8-6662F6DE4D3B}" srcOrd="0" destOrd="1" presId="urn:microsoft.com/office/officeart/2005/8/layout/venn1"/>
    <dgm:cxn modelId="{B3ED8B59-829C-42D1-82A3-0389CE178879}" srcId="{817E8935-047E-4B15-A53C-DACD1F4D2564}" destId="{07DFC753-B002-4F9C-8EC3-D41223744A93}" srcOrd="0" destOrd="0" parTransId="{BF7A44FD-50DE-4D05-BC29-71E01AC23870}" sibTransId="{67DDD371-EC99-4D8E-BD7D-3757E4AB9CA0}"/>
    <dgm:cxn modelId="{6F709CA9-B4E6-4A2B-A76D-4924898B85B8}" type="presOf" srcId="{4F788473-31B9-45D9-8F7E-98F70EA644B1}" destId="{6A72ADC9-3287-4AD1-B9BF-AF6B927C66E8}" srcOrd="0" destOrd="0" presId="urn:microsoft.com/office/officeart/2005/8/layout/venn1"/>
    <dgm:cxn modelId="{C1A8F3DA-D3AF-4908-9969-DEF8E50C962D}" srcId="{DE928BD9-097F-4909-AFE9-779DCE34A8BD}" destId="{F5C9F983-765B-4091-9CAC-2E4B6BCBD2F9}" srcOrd="0" destOrd="0" parTransId="{ECA964E4-2140-424B-83A1-A989BCEFA3F6}" sibTransId="{2264B9CA-E710-41AE-AD66-02ABEDDF98EA}"/>
    <dgm:cxn modelId="{57C07335-0F65-465C-AD68-AFF8ECE5CE97}" type="presOf" srcId="{07DFC753-B002-4F9C-8EC3-D41223744A93}" destId="{4EB3F712-4675-4D42-8D41-C383E509B5EB}" srcOrd="0" destOrd="1" presId="urn:microsoft.com/office/officeart/2005/8/layout/venn1"/>
    <dgm:cxn modelId="{E85975D4-2CE4-4820-B32E-168DBD25DCB5}" type="presOf" srcId="{4EA61D92-7013-42D0-99E1-7341BEEF8A7D}" destId="{DCD0DF52-F341-430E-A2AC-647A52100AC2}" srcOrd="1" destOrd="0" presId="urn:microsoft.com/office/officeart/2005/8/layout/venn1"/>
    <dgm:cxn modelId="{1325CC09-D9F8-4A1B-AE4A-8B755342B2E8}" type="presOf" srcId="{817E8935-047E-4B15-A53C-DACD1F4D2564}" destId="{4EB3F712-4675-4D42-8D41-C383E509B5EB}" srcOrd="0" destOrd="0" presId="urn:microsoft.com/office/officeart/2005/8/layout/venn1"/>
    <dgm:cxn modelId="{DA4EDCDF-DF6A-4F95-823B-8FD03109C18B}" srcId="{4EA61D92-7013-42D0-99E1-7341BEEF8A7D}" destId="{903B2B0B-749A-4C5A-BC9E-0197CB1630A4}" srcOrd="0" destOrd="0" parTransId="{5FFD9B8E-C1BA-415C-B92A-A21E796F98C6}" sibTransId="{7CD90307-62F9-4628-9C38-787DA6882AEC}"/>
    <dgm:cxn modelId="{DB021406-41A8-4841-BB6D-6266010F25EE}" type="presOf" srcId="{DE928BD9-097F-4909-AFE9-779DCE34A8BD}" destId="{40E030A6-7F15-4751-B067-4A428F167C8E}" srcOrd="1" destOrd="0" presId="urn:microsoft.com/office/officeart/2005/8/layout/venn1"/>
    <dgm:cxn modelId="{2576C750-3179-4F74-8048-D1531DD31635}" type="presOf" srcId="{F5C9F983-765B-4091-9CAC-2E4B6BCBD2F9}" destId="{6BAD9F5B-7097-47B6-9593-CF8708C0BCB0}" srcOrd="0" destOrd="1" presId="urn:microsoft.com/office/officeart/2005/8/layout/venn1"/>
    <dgm:cxn modelId="{9215B033-2E42-4A9A-BEFC-D1E9A593F542}" type="presOf" srcId="{F5C9F983-765B-4091-9CAC-2E4B6BCBD2F9}" destId="{40E030A6-7F15-4751-B067-4A428F167C8E}" srcOrd="1" destOrd="1" presId="urn:microsoft.com/office/officeart/2005/8/layout/venn1"/>
    <dgm:cxn modelId="{37AF261D-F820-44C0-984E-C450F2BE3990}" type="presOf" srcId="{903B2B0B-749A-4C5A-BC9E-0197CB1630A4}" destId="{DCD0DF52-F341-430E-A2AC-647A52100AC2}" srcOrd="1" destOrd="1" presId="urn:microsoft.com/office/officeart/2005/8/layout/venn1"/>
    <dgm:cxn modelId="{859A72FA-B113-4BCA-B32B-9375B8163373}" type="presParOf" srcId="{6A72ADC9-3287-4AD1-B9BF-AF6B927C66E8}" destId="{4EB3F712-4675-4D42-8D41-C383E509B5EB}" srcOrd="0" destOrd="0" presId="urn:microsoft.com/office/officeart/2005/8/layout/venn1"/>
    <dgm:cxn modelId="{7A2252D6-E6E5-4D0B-A081-85276A4AF0B8}" type="presParOf" srcId="{6A72ADC9-3287-4AD1-B9BF-AF6B927C66E8}" destId="{AA6F39EB-B33C-497D-8F5A-F6577012A0CB}" srcOrd="1" destOrd="0" presId="urn:microsoft.com/office/officeart/2005/8/layout/venn1"/>
    <dgm:cxn modelId="{4F569418-61BB-43D2-BE93-F891B86E510B}" type="presParOf" srcId="{6A72ADC9-3287-4AD1-B9BF-AF6B927C66E8}" destId="{B72F9B91-0F1D-4103-8EE8-6662F6DE4D3B}" srcOrd="2" destOrd="0" presId="urn:microsoft.com/office/officeart/2005/8/layout/venn1"/>
    <dgm:cxn modelId="{EA0EEABA-4BA1-4A4E-A97F-4C7A31B0319F}" type="presParOf" srcId="{6A72ADC9-3287-4AD1-B9BF-AF6B927C66E8}" destId="{DCD0DF52-F341-430E-A2AC-647A52100AC2}" srcOrd="3" destOrd="0" presId="urn:microsoft.com/office/officeart/2005/8/layout/venn1"/>
    <dgm:cxn modelId="{4D9CBC0D-E00E-4541-B989-A253EB32A1C9}" type="presParOf" srcId="{6A72ADC9-3287-4AD1-B9BF-AF6B927C66E8}" destId="{6BAD9F5B-7097-47B6-9593-CF8708C0BCB0}" srcOrd="4" destOrd="0" presId="urn:microsoft.com/office/officeart/2005/8/layout/venn1"/>
    <dgm:cxn modelId="{2DEE7B42-191D-404D-8CC5-2FAF49AA59C9}" type="presParOf" srcId="{6A72ADC9-3287-4AD1-B9BF-AF6B927C66E8}" destId="{40E030A6-7F15-4751-B067-4A428F167C8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797F6E-FC9B-4B6F-BE3E-2A74DDD1F511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9BA88CF7-8C99-42E4-9448-8E26DEF54244}">
      <dgm:prSet phldrT="[Text]"/>
      <dgm:spPr/>
      <dgm:t>
        <a:bodyPr/>
        <a:lstStyle/>
        <a:p>
          <a:r>
            <a:rPr lang="en-AU" dirty="0" smtClean="0"/>
            <a:t>Amazon Dynamo</a:t>
          </a:r>
          <a:endParaRPr lang="en-AU" dirty="0"/>
        </a:p>
      </dgm:t>
    </dgm:pt>
    <dgm:pt modelId="{0176BE42-2258-4D48-B00C-CDF45C1CD323}" type="parTrans" cxnId="{E66B4DF6-3CD9-4514-A6D9-667DBE90A1F2}">
      <dgm:prSet/>
      <dgm:spPr/>
      <dgm:t>
        <a:bodyPr/>
        <a:lstStyle/>
        <a:p>
          <a:endParaRPr lang="en-AU"/>
        </a:p>
      </dgm:t>
    </dgm:pt>
    <dgm:pt modelId="{EF993B57-6FC9-46F1-96F2-26603FBC2FDC}" type="sibTrans" cxnId="{E66B4DF6-3CD9-4514-A6D9-667DBE90A1F2}">
      <dgm:prSet/>
      <dgm:spPr/>
      <dgm:t>
        <a:bodyPr/>
        <a:lstStyle/>
        <a:p>
          <a:endParaRPr lang="en-AU"/>
        </a:p>
      </dgm:t>
    </dgm:pt>
    <dgm:pt modelId="{868258CB-47B1-4910-8501-89511F92C106}">
      <dgm:prSet phldrT="[Text]"/>
      <dgm:spPr/>
      <dgm:t>
        <a:bodyPr/>
        <a:lstStyle/>
        <a:p>
          <a:r>
            <a:rPr lang="en-AU" dirty="0" smtClean="0"/>
            <a:t>Google </a:t>
          </a:r>
          <a:r>
            <a:rPr lang="en-AU" dirty="0" err="1" smtClean="0"/>
            <a:t>BigTable</a:t>
          </a:r>
          <a:endParaRPr lang="en-AU" dirty="0"/>
        </a:p>
      </dgm:t>
    </dgm:pt>
    <dgm:pt modelId="{4F99340E-3DBF-4473-B624-F60EAE078995}" type="parTrans" cxnId="{2FA144F3-6499-491F-B884-7116136AE533}">
      <dgm:prSet/>
      <dgm:spPr/>
      <dgm:t>
        <a:bodyPr/>
        <a:lstStyle/>
        <a:p>
          <a:endParaRPr lang="en-AU"/>
        </a:p>
      </dgm:t>
    </dgm:pt>
    <dgm:pt modelId="{92649480-9205-417B-9076-18A91B82D8DF}" type="sibTrans" cxnId="{2FA144F3-6499-491F-B884-7116136AE533}">
      <dgm:prSet/>
      <dgm:spPr/>
      <dgm:t>
        <a:bodyPr/>
        <a:lstStyle/>
        <a:p>
          <a:endParaRPr lang="en-AU"/>
        </a:p>
      </dgm:t>
    </dgm:pt>
    <dgm:pt modelId="{E722F5CB-B0F3-4BF1-B998-0EF26BCC33D5}">
      <dgm:prSet phldrT="[Text]"/>
      <dgm:spPr/>
      <dgm:t>
        <a:bodyPr/>
        <a:lstStyle/>
        <a:p>
          <a:r>
            <a:rPr lang="en-AU" dirty="0" smtClean="0"/>
            <a:t>OODBMS and XML DBs</a:t>
          </a:r>
          <a:endParaRPr lang="en-AU" dirty="0"/>
        </a:p>
      </dgm:t>
    </dgm:pt>
    <dgm:pt modelId="{FA7D86D1-215C-434F-AA68-3A7DAE069879}" type="parTrans" cxnId="{E904F905-FCFA-4410-B60B-3A63F7293D7C}">
      <dgm:prSet/>
      <dgm:spPr/>
      <dgm:t>
        <a:bodyPr/>
        <a:lstStyle/>
        <a:p>
          <a:endParaRPr lang="en-AU"/>
        </a:p>
      </dgm:t>
    </dgm:pt>
    <dgm:pt modelId="{31322467-D2A1-4301-80AE-53FF1F26676B}" type="sibTrans" cxnId="{E904F905-FCFA-4410-B60B-3A63F7293D7C}">
      <dgm:prSet/>
      <dgm:spPr/>
      <dgm:t>
        <a:bodyPr/>
        <a:lstStyle/>
        <a:p>
          <a:endParaRPr lang="en-AU"/>
        </a:p>
      </dgm:t>
    </dgm:pt>
    <dgm:pt modelId="{79306D8E-2387-47D6-A80C-9FBEB0C5F9F4}">
      <dgm:prSet phldrT="[Text]"/>
      <dgm:spPr/>
      <dgm:t>
        <a:bodyPr/>
        <a:lstStyle/>
        <a:p>
          <a:r>
            <a:rPr lang="en-AU" dirty="0" smtClean="0"/>
            <a:t>Eventually consistent transaction model</a:t>
          </a:r>
          <a:endParaRPr lang="en-AU" dirty="0"/>
        </a:p>
      </dgm:t>
    </dgm:pt>
    <dgm:pt modelId="{114BC3CA-5204-4023-A9B4-C26901C5C1DD}" type="parTrans" cxnId="{94174BC6-CE33-4338-AA48-DE2EA3310BB0}">
      <dgm:prSet/>
      <dgm:spPr/>
      <dgm:t>
        <a:bodyPr/>
        <a:lstStyle/>
        <a:p>
          <a:endParaRPr lang="en-AU"/>
        </a:p>
      </dgm:t>
    </dgm:pt>
    <dgm:pt modelId="{62F0FF67-2CFD-49F0-AB80-51F84DE648EE}" type="sibTrans" cxnId="{94174BC6-CE33-4338-AA48-DE2EA3310BB0}">
      <dgm:prSet/>
      <dgm:spPr/>
      <dgm:t>
        <a:bodyPr/>
        <a:lstStyle/>
        <a:p>
          <a:endParaRPr lang="en-AU"/>
        </a:p>
      </dgm:t>
    </dgm:pt>
    <dgm:pt modelId="{75FAC201-2FF6-42C4-95AD-606EDA4A73A6}">
      <dgm:prSet phldrT="[Text]"/>
      <dgm:spPr/>
      <dgm:t>
        <a:bodyPr/>
        <a:lstStyle/>
        <a:p>
          <a:r>
            <a:rPr lang="en-AU" dirty="0" smtClean="0"/>
            <a:t>Consistent hashing</a:t>
          </a:r>
          <a:endParaRPr lang="en-AU" dirty="0"/>
        </a:p>
      </dgm:t>
    </dgm:pt>
    <dgm:pt modelId="{527CA12E-9E36-4E24-9828-62DB8B8376D0}" type="parTrans" cxnId="{3A38A38B-6F8E-4237-904B-EF1F2CFE868D}">
      <dgm:prSet/>
      <dgm:spPr/>
      <dgm:t>
        <a:bodyPr/>
        <a:lstStyle/>
        <a:p>
          <a:endParaRPr lang="en-AU"/>
        </a:p>
      </dgm:t>
    </dgm:pt>
    <dgm:pt modelId="{EC60E5D7-6001-4E88-B003-E0BDB0F2A105}" type="sibTrans" cxnId="{3A38A38B-6F8E-4237-904B-EF1F2CFE868D}">
      <dgm:prSet/>
      <dgm:spPr/>
      <dgm:t>
        <a:bodyPr/>
        <a:lstStyle/>
        <a:p>
          <a:endParaRPr lang="en-AU"/>
        </a:p>
      </dgm:t>
    </dgm:pt>
    <dgm:pt modelId="{2D9CD451-A97A-44B4-AC3C-C8EB6469FCBF}">
      <dgm:prSet phldrT="[Text]"/>
      <dgm:spPr/>
      <dgm:t>
        <a:bodyPr/>
        <a:lstStyle/>
        <a:p>
          <a:r>
            <a:rPr lang="en-AU" dirty="0" smtClean="0"/>
            <a:t>Column Family model for sparse distributed columnar data</a:t>
          </a:r>
          <a:endParaRPr lang="en-AU" dirty="0"/>
        </a:p>
      </dgm:t>
    </dgm:pt>
    <dgm:pt modelId="{246CCF9E-38BB-4DCF-8A92-10721195C4DC}" type="parTrans" cxnId="{D788DF6B-AE3C-4936-9F82-B8A30DC189ED}">
      <dgm:prSet/>
      <dgm:spPr/>
      <dgm:t>
        <a:bodyPr/>
        <a:lstStyle/>
        <a:p>
          <a:endParaRPr lang="en-AU"/>
        </a:p>
      </dgm:t>
    </dgm:pt>
    <dgm:pt modelId="{A2EE8163-EC38-4B8C-8B46-966605DF9114}" type="sibTrans" cxnId="{D788DF6B-AE3C-4936-9F82-B8A30DC189ED}">
      <dgm:prSet/>
      <dgm:spPr/>
      <dgm:t>
        <a:bodyPr/>
        <a:lstStyle/>
        <a:p>
          <a:endParaRPr lang="en-AU"/>
        </a:p>
      </dgm:t>
    </dgm:pt>
    <dgm:pt modelId="{15721CDB-B6A2-4DE5-B2DE-BADD13DE02D3}">
      <dgm:prSet phldrT="[Text]"/>
      <dgm:spPr/>
      <dgm:t>
        <a:bodyPr/>
        <a:lstStyle/>
        <a:p>
          <a:r>
            <a:rPr lang="en-AU" dirty="0" smtClean="0"/>
            <a:t>Paved the way for the document database</a:t>
          </a:r>
          <a:endParaRPr lang="en-AU" dirty="0"/>
        </a:p>
      </dgm:t>
    </dgm:pt>
    <dgm:pt modelId="{3352C8E8-C55C-43EE-A14C-81474F9F7E58}" type="parTrans" cxnId="{F6B66D21-D699-4AFA-B9DA-42D233B165CF}">
      <dgm:prSet/>
      <dgm:spPr/>
      <dgm:t>
        <a:bodyPr/>
        <a:lstStyle/>
        <a:p>
          <a:endParaRPr lang="en-AU"/>
        </a:p>
      </dgm:t>
    </dgm:pt>
    <dgm:pt modelId="{C0DAAAD9-B091-478F-A3B2-AD135884D454}" type="sibTrans" cxnId="{F6B66D21-D699-4AFA-B9DA-42D233B165CF}">
      <dgm:prSet/>
      <dgm:spPr/>
      <dgm:t>
        <a:bodyPr/>
        <a:lstStyle/>
        <a:p>
          <a:endParaRPr lang="en-AU"/>
        </a:p>
      </dgm:t>
    </dgm:pt>
    <dgm:pt modelId="{4E491D4A-83F8-4788-BC01-E8CF4EF87854}" type="pres">
      <dgm:prSet presAssocID="{D9797F6E-FC9B-4B6F-BE3E-2A74DDD1F51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9241BB0A-1CFD-45EA-A1F0-116F41B5FBDD}" type="pres">
      <dgm:prSet presAssocID="{9BA88CF7-8C99-42E4-9448-8E26DEF54244}" presName="parentLin" presStyleCnt="0"/>
      <dgm:spPr/>
    </dgm:pt>
    <dgm:pt modelId="{A46A87B7-F1DF-4CFB-8C22-1847C49106B5}" type="pres">
      <dgm:prSet presAssocID="{9BA88CF7-8C99-42E4-9448-8E26DEF54244}" presName="parentLeftMargin" presStyleLbl="node1" presStyleIdx="0" presStyleCnt="3"/>
      <dgm:spPr/>
      <dgm:t>
        <a:bodyPr/>
        <a:lstStyle/>
        <a:p>
          <a:endParaRPr lang="en-AU"/>
        </a:p>
      </dgm:t>
    </dgm:pt>
    <dgm:pt modelId="{B6B48000-53B7-4075-8B8C-F79A1C2E1A35}" type="pres">
      <dgm:prSet presAssocID="{9BA88CF7-8C99-42E4-9448-8E26DEF5424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92BB5BF-1BE5-416A-8B02-F7DE9BE4AE1B}" type="pres">
      <dgm:prSet presAssocID="{9BA88CF7-8C99-42E4-9448-8E26DEF54244}" presName="negativeSpace" presStyleCnt="0"/>
      <dgm:spPr/>
    </dgm:pt>
    <dgm:pt modelId="{EB7C56D5-3D41-46B1-A37D-DE7B482213F5}" type="pres">
      <dgm:prSet presAssocID="{9BA88CF7-8C99-42E4-9448-8E26DEF54244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5F01194-4132-4748-9BC4-B9AF51DECE63}" type="pres">
      <dgm:prSet presAssocID="{EF993B57-6FC9-46F1-96F2-26603FBC2FDC}" presName="spaceBetweenRectangles" presStyleCnt="0"/>
      <dgm:spPr/>
    </dgm:pt>
    <dgm:pt modelId="{3F722B89-DD95-4E0C-B8E2-895F2CBA8DFD}" type="pres">
      <dgm:prSet presAssocID="{868258CB-47B1-4910-8501-89511F92C106}" presName="parentLin" presStyleCnt="0"/>
      <dgm:spPr/>
    </dgm:pt>
    <dgm:pt modelId="{CD9749F7-468A-4CFA-BA74-D430317D96E7}" type="pres">
      <dgm:prSet presAssocID="{868258CB-47B1-4910-8501-89511F92C106}" presName="parentLeftMargin" presStyleLbl="node1" presStyleIdx="0" presStyleCnt="3"/>
      <dgm:spPr/>
      <dgm:t>
        <a:bodyPr/>
        <a:lstStyle/>
        <a:p>
          <a:endParaRPr lang="en-AU"/>
        </a:p>
      </dgm:t>
    </dgm:pt>
    <dgm:pt modelId="{BC723501-4DB4-4AF5-9DEC-97F0C63AAF3E}" type="pres">
      <dgm:prSet presAssocID="{868258CB-47B1-4910-8501-89511F92C10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AE50DE0-1383-40AF-B1C0-8D7C282D894D}" type="pres">
      <dgm:prSet presAssocID="{868258CB-47B1-4910-8501-89511F92C106}" presName="negativeSpace" presStyleCnt="0"/>
      <dgm:spPr/>
    </dgm:pt>
    <dgm:pt modelId="{C95086CE-11DC-4E3E-B635-02BEDC03F65E}" type="pres">
      <dgm:prSet presAssocID="{868258CB-47B1-4910-8501-89511F92C10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4B74213-4F7D-4564-A9E2-E727B77BBEE2}" type="pres">
      <dgm:prSet presAssocID="{92649480-9205-417B-9076-18A91B82D8DF}" presName="spaceBetweenRectangles" presStyleCnt="0"/>
      <dgm:spPr/>
    </dgm:pt>
    <dgm:pt modelId="{CDB72F04-F1AF-4C5A-817B-FDBB3A5278C6}" type="pres">
      <dgm:prSet presAssocID="{E722F5CB-B0F3-4BF1-B998-0EF26BCC33D5}" presName="parentLin" presStyleCnt="0"/>
      <dgm:spPr/>
    </dgm:pt>
    <dgm:pt modelId="{83723D84-F29A-41B1-A5E8-D40355203A67}" type="pres">
      <dgm:prSet presAssocID="{E722F5CB-B0F3-4BF1-B998-0EF26BCC33D5}" presName="parentLeftMargin" presStyleLbl="node1" presStyleIdx="1" presStyleCnt="3"/>
      <dgm:spPr/>
      <dgm:t>
        <a:bodyPr/>
        <a:lstStyle/>
        <a:p>
          <a:endParaRPr lang="en-AU"/>
        </a:p>
      </dgm:t>
    </dgm:pt>
    <dgm:pt modelId="{56430E0C-7F37-40D7-9767-D167CD5A0270}" type="pres">
      <dgm:prSet presAssocID="{E722F5CB-B0F3-4BF1-B998-0EF26BCC33D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88BEFD0-69E8-4783-94F3-B1EDAE1B60E3}" type="pres">
      <dgm:prSet presAssocID="{E722F5CB-B0F3-4BF1-B998-0EF26BCC33D5}" presName="negativeSpace" presStyleCnt="0"/>
      <dgm:spPr/>
    </dgm:pt>
    <dgm:pt modelId="{789FB658-67E2-4083-92D1-7B93399E996D}" type="pres">
      <dgm:prSet presAssocID="{E722F5CB-B0F3-4BF1-B998-0EF26BCC33D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E904F905-FCFA-4410-B60B-3A63F7293D7C}" srcId="{D9797F6E-FC9B-4B6F-BE3E-2A74DDD1F511}" destId="{E722F5CB-B0F3-4BF1-B998-0EF26BCC33D5}" srcOrd="2" destOrd="0" parTransId="{FA7D86D1-215C-434F-AA68-3A7DAE069879}" sibTransId="{31322467-D2A1-4301-80AE-53FF1F26676B}"/>
    <dgm:cxn modelId="{4687D0D6-26FD-4FA8-ACDD-391F669BD0B0}" type="presOf" srcId="{2D9CD451-A97A-44B4-AC3C-C8EB6469FCBF}" destId="{C95086CE-11DC-4E3E-B635-02BEDC03F65E}" srcOrd="0" destOrd="0" presId="urn:microsoft.com/office/officeart/2005/8/layout/list1"/>
    <dgm:cxn modelId="{A3C93966-AD54-4F62-ACED-AC45D84BDC42}" type="presOf" srcId="{79306D8E-2387-47D6-A80C-9FBEB0C5F9F4}" destId="{EB7C56D5-3D41-46B1-A37D-DE7B482213F5}" srcOrd="0" destOrd="0" presId="urn:microsoft.com/office/officeart/2005/8/layout/list1"/>
    <dgm:cxn modelId="{35D6764C-CB9D-4E58-B328-019DEC090495}" type="presOf" srcId="{E722F5CB-B0F3-4BF1-B998-0EF26BCC33D5}" destId="{56430E0C-7F37-40D7-9767-D167CD5A0270}" srcOrd="1" destOrd="0" presId="urn:microsoft.com/office/officeart/2005/8/layout/list1"/>
    <dgm:cxn modelId="{94174BC6-CE33-4338-AA48-DE2EA3310BB0}" srcId="{9BA88CF7-8C99-42E4-9448-8E26DEF54244}" destId="{79306D8E-2387-47D6-A80C-9FBEB0C5F9F4}" srcOrd="0" destOrd="0" parTransId="{114BC3CA-5204-4023-A9B4-C26901C5C1DD}" sibTransId="{62F0FF67-2CFD-49F0-AB80-51F84DE648EE}"/>
    <dgm:cxn modelId="{E66B4DF6-3CD9-4514-A6D9-667DBE90A1F2}" srcId="{D9797F6E-FC9B-4B6F-BE3E-2A74DDD1F511}" destId="{9BA88CF7-8C99-42E4-9448-8E26DEF54244}" srcOrd="0" destOrd="0" parTransId="{0176BE42-2258-4D48-B00C-CDF45C1CD323}" sibTransId="{EF993B57-6FC9-46F1-96F2-26603FBC2FDC}"/>
    <dgm:cxn modelId="{58CC6083-0B48-4EB8-99CD-A7D8CC40BCD7}" type="presOf" srcId="{D9797F6E-FC9B-4B6F-BE3E-2A74DDD1F511}" destId="{4E491D4A-83F8-4788-BC01-E8CF4EF87854}" srcOrd="0" destOrd="0" presId="urn:microsoft.com/office/officeart/2005/8/layout/list1"/>
    <dgm:cxn modelId="{11E82929-BB82-4762-8023-1F79B3444002}" type="presOf" srcId="{868258CB-47B1-4910-8501-89511F92C106}" destId="{CD9749F7-468A-4CFA-BA74-D430317D96E7}" srcOrd="0" destOrd="0" presId="urn:microsoft.com/office/officeart/2005/8/layout/list1"/>
    <dgm:cxn modelId="{AB9CA11C-1317-46D4-ABB5-CCFCE1AC0193}" type="presOf" srcId="{9BA88CF7-8C99-42E4-9448-8E26DEF54244}" destId="{B6B48000-53B7-4075-8B8C-F79A1C2E1A35}" srcOrd="1" destOrd="0" presId="urn:microsoft.com/office/officeart/2005/8/layout/list1"/>
    <dgm:cxn modelId="{F6B66D21-D699-4AFA-B9DA-42D233B165CF}" srcId="{E722F5CB-B0F3-4BF1-B998-0EF26BCC33D5}" destId="{15721CDB-B6A2-4DE5-B2DE-BADD13DE02D3}" srcOrd="0" destOrd="0" parTransId="{3352C8E8-C55C-43EE-A14C-81474F9F7E58}" sibTransId="{C0DAAAD9-B091-478F-A3B2-AD135884D454}"/>
    <dgm:cxn modelId="{B180A26F-51A0-43C2-9DBA-ADBCDB47556A}" type="presOf" srcId="{E722F5CB-B0F3-4BF1-B998-0EF26BCC33D5}" destId="{83723D84-F29A-41B1-A5E8-D40355203A67}" srcOrd="0" destOrd="0" presId="urn:microsoft.com/office/officeart/2005/8/layout/list1"/>
    <dgm:cxn modelId="{2FA144F3-6499-491F-B884-7116136AE533}" srcId="{D9797F6E-FC9B-4B6F-BE3E-2A74DDD1F511}" destId="{868258CB-47B1-4910-8501-89511F92C106}" srcOrd="1" destOrd="0" parTransId="{4F99340E-3DBF-4473-B624-F60EAE078995}" sibTransId="{92649480-9205-417B-9076-18A91B82D8DF}"/>
    <dgm:cxn modelId="{D788DF6B-AE3C-4936-9F82-B8A30DC189ED}" srcId="{868258CB-47B1-4910-8501-89511F92C106}" destId="{2D9CD451-A97A-44B4-AC3C-C8EB6469FCBF}" srcOrd="0" destOrd="0" parTransId="{246CCF9E-38BB-4DCF-8A92-10721195C4DC}" sibTransId="{A2EE8163-EC38-4B8C-8B46-966605DF9114}"/>
    <dgm:cxn modelId="{6736FD9B-3A3F-43BD-9F73-A658E7C109E0}" type="presOf" srcId="{15721CDB-B6A2-4DE5-B2DE-BADD13DE02D3}" destId="{789FB658-67E2-4083-92D1-7B93399E996D}" srcOrd="0" destOrd="0" presId="urn:microsoft.com/office/officeart/2005/8/layout/list1"/>
    <dgm:cxn modelId="{3A38A38B-6F8E-4237-904B-EF1F2CFE868D}" srcId="{9BA88CF7-8C99-42E4-9448-8E26DEF54244}" destId="{75FAC201-2FF6-42C4-95AD-606EDA4A73A6}" srcOrd="1" destOrd="0" parTransId="{527CA12E-9E36-4E24-9828-62DB8B8376D0}" sibTransId="{EC60E5D7-6001-4E88-B003-E0BDB0F2A105}"/>
    <dgm:cxn modelId="{25FD183A-43A8-4FA4-A3EA-8BADB3FC5614}" type="presOf" srcId="{9BA88CF7-8C99-42E4-9448-8E26DEF54244}" destId="{A46A87B7-F1DF-4CFB-8C22-1847C49106B5}" srcOrd="0" destOrd="0" presId="urn:microsoft.com/office/officeart/2005/8/layout/list1"/>
    <dgm:cxn modelId="{A7149AEF-773E-4910-810E-8254F009389A}" type="presOf" srcId="{75FAC201-2FF6-42C4-95AD-606EDA4A73A6}" destId="{EB7C56D5-3D41-46B1-A37D-DE7B482213F5}" srcOrd="0" destOrd="1" presId="urn:microsoft.com/office/officeart/2005/8/layout/list1"/>
    <dgm:cxn modelId="{D9E04FFD-06E8-4D7D-BCF0-6E58BEFAA2A4}" type="presOf" srcId="{868258CB-47B1-4910-8501-89511F92C106}" destId="{BC723501-4DB4-4AF5-9DEC-97F0C63AAF3E}" srcOrd="1" destOrd="0" presId="urn:microsoft.com/office/officeart/2005/8/layout/list1"/>
    <dgm:cxn modelId="{BE8C970C-8FDB-4845-BC5E-7ADD6D067FAE}" type="presParOf" srcId="{4E491D4A-83F8-4788-BC01-E8CF4EF87854}" destId="{9241BB0A-1CFD-45EA-A1F0-116F41B5FBDD}" srcOrd="0" destOrd="0" presId="urn:microsoft.com/office/officeart/2005/8/layout/list1"/>
    <dgm:cxn modelId="{35D0000D-9B05-48ED-BC00-D54F9FA6D4B8}" type="presParOf" srcId="{9241BB0A-1CFD-45EA-A1F0-116F41B5FBDD}" destId="{A46A87B7-F1DF-4CFB-8C22-1847C49106B5}" srcOrd="0" destOrd="0" presId="urn:microsoft.com/office/officeart/2005/8/layout/list1"/>
    <dgm:cxn modelId="{0787FD8F-6DDE-4438-A560-3C33E668F8CC}" type="presParOf" srcId="{9241BB0A-1CFD-45EA-A1F0-116F41B5FBDD}" destId="{B6B48000-53B7-4075-8B8C-F79A1C2E1A35}" srcOrd="1" destOrd="0" presId="urn:microsoft.com/office/officeart/2005/8/layout/list1"/>
    <dgm:cxn modelId="{C25C8FEA-3DA9-49AA-B8A5-11C8A40E1404}" type="presParOf" srcId="{4E491D4A-83F8-4788-BC01-E8CF4EF87854}" destId="{592BB5BF-1BE5-416A-8B02-F7DE9BE4AE1B}" srcOrd="1" destOrd="0" presId="urn:microsoft.com/office/officeart/2005/8/layout/list1"/>
    <dgm:cxn modelId="{47766564-FEC9-4745-9970-70DAD5D66CFC}" type="presParOf" srcId="{4E491D4A-83F8-4788-BC01-E8CF4EF87854}" destId="{EB7C56D5-3D41-46B1-A37D-DE7B482213F5}" srcOrd="2" destOrd="0" presId="urn:microsoft.com/office/officeart/2005/8/layout/list1"/>
    <dgm:cxn modelId="{794D7CA6-ED25-4F03-9958-018A305E749C}" type="presParOf" srcId="{4E491D4A-83F8-4788-BC01-E8CF4EF87854}" destId="{A5F01194-4132-4748-9BC4-B9AF51DECE63}" srcOrd="3" destOrd="0" presId="urn:microsoft.com/office/officeart/2005/8/layout/list1"/>
    <dgm:cxn modelId="{4BB58503-DBFA-40D2-A556-44C797D2D2F3}" type="presParOf" srcId="{4E491D4A-83F8-4788-BC01-E8CF4EF87854}" destId="{3F722B89-DD95-4E0C-B8E2-895F2CBA8DFD}" srcOrd="4" destOrd="0" presId="urn:microsoft.com/office/officeart/2005/8/layout/list1"/>
    <dgm:cxn modelId="{079FA7B5-8EBB-4588-874E-30CA91F345FC}" type="presParOf" srcId="{3F722B89-DD95-4E0C-B8E2-895F2CBA8DFD}" destId="{CD9749F7-468A-4CFA-BA74-D430317D96E7}" srcOrd="0" destOrd="0" presId="urn:microsoft.com/office/officeart/2005/8/layout/list1"/>
    <dgm:cxn modelId="{C472C09B-7C29-49D2-AF35-E9CD83067C1E}" type="presParOf" srcId="{3F722B89-DD95-4E0C-B8E2-895F2CBA8DFD}" destId="{BC723501-4DB4-4AF5-9DEC-97F0C63AAF3E}" srcOrd="1" destOrd="0" presId="urn:microsoft.com/office/officeart/2005/8/layout/list1"/>
    <dgm:cxn modelId="{5803D90D-C9BE-499F-8699-2830014F35EA}" type="presParOf" srcId="{4E491D4A-83F8-4788-BC01-E8CF4EF87854}" destId="{1AE50DE0-1383-40AF-B1C0-8D7C282D894D}" srcOrd="5" destOrd="0" presId="urn:microsoft.com/office/officeart/2005/8/layout/list1"/>
    <dgm:cxn modelId="{6652848D-9B55-4905-95A3-886568A9097E}" type="presParOf" srcId="{4E491D4A-83F8-4788-BC01-E8CF4EF87854}" destId="{C95086CE-11DC-4E3E-B635-02BEDC03F65E}" srcOrd="6" destOrd="0" presId="urn:microsoft.com/office/officeart/2005/8/layout/list1"/>
    <dgm:cxn modelId="{33738176-4C5F-48F1-833D-9AD8EE9C6C08}" type="presParOf" srcId="{4E491D4A-83F8-4788-BC01-E8CF4EF87854}" destId="{A4B74213-4F7D-4564-A9E2-E727B77BBEE2}" srcOrd="7" destOrd="0" presId="urn:microsoft.com/office/officeart/2005/8/layout/list1"/>
    <dgm:cxn modelId="{C1348F23-FEE5-41C7-AB3B-5B2DD1A4EF68}" type="presParOf" srcId="{4E491D4A-83F8-4788-BC01-E8CF4EF87854}" destId="{CDB72F04-F1AF-4C5A-817B-FDBB3A5278C6}" srcOrd="8" destOrd="0" presId="urn:microsoft.com/office/officeart/2005/8/layout/list1"/>
    <dgm:cxn modelId="{4EDA0D0E-0492-47D4-A24F-1F57129084EC}" type="presParOf" srcId="{CDB72F04-F1AF-4C5A-817B-FDBB3A5278C6}" destId="{83723D84-F29A-41B1-A5E8-D40355203A67}" srcOrd="0" destOrd="0" presId="urn:microsoft.com/office/officeart/2005/8/layout/list1"/>
    <dgm:cxn modelId="{CF196582-958C-44BF-ADB0-4AC67FCCCD51}" type="presParOf" srcId="{CDB72F04-F1AF-4C5A-817B-FDBB3A5278C6}" destId="{56430E0C-7F37-40D7-9767-D167CD5A0270}" srcOrd="1" destOrd="0" presId="urn:microsoft.com/office/officeart/2005/8/layout/list1"/>
    <dgm:cxn modelId="{97FF2AC7-2A04-4E97-A884-C27AA7F79D9B}" type="presParOf" srcId="{4E491D4A-83F8-4788-BC01-E8CF4EF87854}" destId="{988BEFD0-69E8-4783-94F3-B1EDAE1B60E3}" srcOrd="9" destOrd="0" presId="urn:microsoft.com/office/officeart/2005/8/layout/list1"/>
    <dgm:cxn modelId="{9AEE70AB-837C-477F-8F86-DED50962D01F}" type="presParOf" srcId="{4E491D4A-83F8-4788-BC01-E8CF4EF87854}" destId="{789FB658-67E2-4083-92D1-7B93399E996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9C20B-A6AF-4F0B-AFE8-2489B7E4B1A2}">
      <dsp:nvSpPr>
        <dsp:cNvPr id="0" name=""/>
        <dsp:cNvSpPr/>
      </dsp:nvSpPr>
      <dsp:spPr>
        <a:xfrm>
          <a:off x="36418" y="1616"/>
          <a:ext cx="5580000" cy="7065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400" kern="1200" dirty="0" smtClean="0"/>
            <a:t>The end of “one size fits all”</a:t>
          </a:r>
          <a:endParaRPr lang="en-US" sz="3400" kern="1200" dirty="0"/>
        </a:p>
      </dsp:txBody>
      <dsp:txXfrm>
        <a:off x="36418" y="1616"/>
        <a:ext cx="5580000" cy="706555"/>
      </dsp:txXfrm>
    </dsp:sp>
    <dsp:sp modelId="{C2BAB8F7-3C77-421D-BE5D-42D3A7CF10B7}">
      <dsp:nvSpPr>
        <dsp:cNvPr id="0" name=""/>
        <dsp:cNvSpPr/>
      </dsp:nvSpPr>
      <dsp:spPr>
        <a:xfrm>
          <a:off x="621418" y="743498"/>
          <a:ext cx="4410000" cy="70655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400" kern="1200" smtClean="0"/>
            <a:t>Big Data and Hadoop</a:t>
          </a:r>
          <a:endParaRPr lang="en-AU" sz="3400" kern="1200" dirty="0" smtClean="0"/>
        </a:p>
      </dsp:txBody>
      <dsp:txXfrm>
        <a:off x="621418" y="743498"/>
        <a:ext cx="4410000" cy="706555"/>
      </dsp:txXfrm>
    </dsp:sp>
    <dsp:sp modelId="{D5ECB3CE-DD98-4112-95B7-F333ED94D6EA}">
      <dsp:nvSpPr>
        <dsp:cNvPr id="0" name=""/>
        <dsp:cNvSpPr/>
      </dsp:nvSpPr>
      <dsp:spPr>
        <a:xfrm>
          <a:off x="2016418" y="1485381"/>
          <a:ext cx="1620000" cy="7065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400" kern="1200" dirty="0" smtClean="0"/>
            <a:t>NoSQL</a:t>
          </a:r>
        </a:p>
      </dsp:txBody>
      <dsp:txXfrm>
        <a:off x="2016418" y="1485381"/>
        <a:ext cx="1620000" cy="706555"/>
      </dsp:txXfrm>
    </dsp:sp>
    <dsp:sp modelId="{123E02CD-DDC6-4E38-B41A-957EDCF0F053}">
      <dsp:nvSpPr>
        <dsp:cNvPr id="0" name=""/>
        <dsp:cNvSpPr/>
      </dsp:nvSpPr>
      <dsp:spPr>
        <a:xfrm>
          <a:off x="396418" y="2227264"/>
          <a:ext cx="4860000" cy="70655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400" kern="1200" smtClean="0"/>
            <a:t>Columnar architectures</a:t>
          </a:r>
          <a:endParaRPr lang="en-AU" sz="3400" kern="1200" dirty="0" smtClean="0"/>
        </a:p>
      </dsp:txBody>
      <dsp:txXfrm>
        <a:off x="396418" y="2227264"/>
        <a:ext cx="4860000" cy="706555"/>
      </dsp:txXfrm>
    </dsp:sp>
    <dsp:sp modelId="{6FB1058A-7D5B-4E64-8508-04CCC4513DC5}">
      <dsp:nvSpPr>
        <dsp:cNvPr id="0" name=""/>
        <dsp:cNvSpPr/>
      </dsp:nvSpPr>
      <dsp:spPr>
        <a:xfrm>
          <a:off x="1118295" y="2969147"/>
          <a:ext cx="3416245" cy="70655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400" kern="1200" dirty="0" smtClean="0"/>
            <a:t>The end of disk?</a:t>
          </a:r>
          <a:endParaRPr lang="en-AU" sz="3400" kern="1200" dirty="0"/>
        </a:p>
      </dsp:txBody>
      <dsp:txXfrm>
        <a:off x="1118295" y="2969147"/>
        <a:ext cx="3416245" cy="7065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1D1A8-86D0-49BA-A707-67C7AED777E0}">
      <dsp:nvSpPr>
        <dsp:cNvPr id="0" name=""/>
        <dsp:cNvSpPr/>
      </dsp:nvSpPr>
      <dsp:spPr>
        <a:xfrm>
          <a:off x="465" y="818301"/>
          <a:ext cx="932268" cy="4661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Graph Database</a:t>
          </a:r>
          <a:endParaRPr lang="en-AU" sz="1200" kern="1200" dirty="0"/>
        </a:p>
      </dsp:txBody>
      <dsp:txXfrm>
        <a:off x="14118" y="831954"/>
        <a:ext cx="904962" cy="438828"/>
      </dsp:txXfrm>
    </dsp:sp>
    <dsp:sp modelId="{432DA3D9-ECC0-431C-BA49-C33C2A40F911}">
      <dsp:nvSpPr>
        <dsp:cNvPr id="0" name=""/>
        <dsp:cNvSpPr/>
      </dsp:nvSpPr>
      <dsp:spPr>
        <a:xfrm rot="18289469">
          <a:off x="792685" y="763390"/>
          <a:ext cx="653004" cy="39902"/>
        </a:xfrm>
        <a:custGeom>
          <a:avLst/>
          <a:gdLst/>
          <a:ahLst/>
          <a:cxnLst/>
          <a:rect l="0" t="0" r="0" b="0"/>
          <a:pathLst>
            <a:path>
              <a:moveTo>
                <a:pt x="0" y="19951"/>
              </a:moveTo>
              <a:lnTo>
                <a:pt x="653004" y="199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1102862" y="767016"/>
        <a:ext cx="32650" cy="32650"/>
      </dsp:txXfrm>
    </dsp:sp>
    <dsp:sp modelId="{454143B2-2290-42EC-9C93-39929A017A64}">
      <dsp:nvSpPr>
        <dsp:cNvPr id="0" name=""/>
        <dsp:cNvSpPr/>
      </dsp:nvSpPr>
      <dsp:spPr>
        <a:xfrm>
          <a:off x="1305641" y="282247"/>
          <a:ext cx="932268" cy="46613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Neo4J</a:t>
          </a:r>
          <a:endParaRPr lang="en-AU" sz="1200" kern="1200" dirty="0"/>
        </a:p>
      </dsp:txBody>
      <dsp:txXfrm>
        <a:off x="1319294" y="295900"/>
        <a:ext cx="904962" cy="438828"/>
      </dsp:txXfrm>
    </dsp:sp>
    <dsp:sp modelId="{01663A64-C240-49D3-A0D1-A922C6AEF6D9}">
      <dsp:nvSpPr>
        <dsp:cNvPr id="0" name=""/>
        <dsp:cNvSpPr/>
      </dsp:nvSpPr>
      <dsp:spPr>
        <a:xfrm>
          <a:off x="932733" y="1031417"/>
          <a:ext cx="372907" cy="39902"/>
        </a:xfrm>
        <a:custGeom>
          <a:avLst/>
          <a:gdLst/>
          <a:ahLst/>
          <a:cxnLst/>
          <a:rect l="0" t="0" r="0" b="0"/>
          <a:pathLst>
            <a:path>
              <a:moveTo>
                <a:pt x="0" y="19951"/>
              </a:moveTo>
              <a:lnTo>
                <a:pt x="372907" y="199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1109864" y="1042046"/>
        <a:ext cx="18645" cy="18645"/>
      </dsp:txXfrm>
    </dsp:sp>
    <dsp:sp modelId="{551CF95F-29C0-4F60-8D7E-791EEA9E5AB4}">
      <dsp:nvSpPr>
        <dsp:cNvPr id="0" name=""/>
        <dsp:cNvSpPr/>
      </dsp:nvSpPr>
      <dsp:spPr>
        <a:xfrm>
          <a:off x="1305641" y="818301"/>
          <a:ext cx="932268" cy="46613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Infinite Graph</a:t>
          </a:r>
          <a:endParaRPr lang="en-AU" sz="1200" kern="1200" dirty="0"/>
        </a:p>
      </dsp:txBody>
      <dsp:txXfrm>
        <a:off x="1319294" y="831954"/>
        <a:ext cx="904962" cy="438828"/>
      </dsp:txXfrm>
    </dsp:sp>
    <dsp:sp modelId="{5162EB48-673D-42E3-8213-B0E69C437CA7}">
      <dsp:nvSpPr>
        <dsp:cNvPr id="0" name=""/>
        <dsp:cNvSpPr/>
      </dsp:nvSpPr>
      <dsp:spPr>
        <a:xfrm rot="3310531">
          <a:off x="792685" y="1299445"/>
          <a:ext cx="653004" cy="39902"/>
        </a:xfrm>
        <a:custGeom>
          <a:avLst/>
          <a:gdLst/>
          <a:ahLst/>
          <a:cxnLst/>
          <a:rect l="0" t="0" r="0" b="0"/>
          <a:pathLst>
            <a:path>
              <a:moveTo>
                <a:pt x="0" y="19951"/>
              </a:moveTo>
              <a:lnTo>
                <a:pt x="653004" y="199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1102862" y="1303071"/>
        <a:ext cx="32650" cy="32650"/>
      </dsp:txXfrm>
    </dsp:sp>
    <dsp:sp modelId="{4484B6A2-B5F6-444C-A14F-EC688A98A5F8}">
      <dsp:nvSpPr>
        <dsp:cNvPr id="0" name=""/>
        <dsp:cNvSpPr/>
      </dsp:nvSpPr>
      <dsp:spPr>
        <a:xfrm>
          <a:off x="1305641" y="1354356"/>
          <a:ext cx="932268" cy="46613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FlockDB</a:t>
          </a:r>
          <a:endParaRPr lang="en-AU" sz="1200" kern="1200" dirty="0"/>
        </a:p>
      </dsp:txBody>
      <dsp:txXfrm>
        <a:off x="1319294" y="1368009"/>
        <a:ext cx="904962" cy="4388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C42E7-6128-4B1A-955C-426ECECB0FF1}">
      <dsp:nvSpPr>
        <dsp:cNvPr id="0" name=""/>
        <dsp:cNvSpPr/>
      </dsp:nvSpPr>
      <dsp:spPr>
        <a:xfrm>
          <a:off x="3257" y="1163033"/>
          <a:ext cx="898392" cy="4491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Document</a:t>
          </a:r>
          <a:endParaRPr lang="en-AU" sz="1200" kern="1200" dirty="0"/>
        </a:p>
      </dsp:txBody>
      <dsp:txXfrm>
        <a:off x="16414" y="1176190"/>
        <a:ext cx="872078" cy="422882"/>
      </dsp:txXfrm>
    </dsp:sp>
    <dsp:sp modelId="{C769E4D1-639C-4688-BDE3-B41DBB3AFB88}">
      <dsp:nvSpPr>
        <dsp:cNvPr id="0" name=""/>
        <dsp:cNvSpPr/>
      </dsp:nvSpPr>
      <dsp:spPr>
        <a:xfrm rot="17945813">
          <a:off x="711838" y="1048709"/>
          <a:ext cx="73898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38980" y="1606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1062854" y="1046297"/>
        <a:ext cx="36949" cy="36949"/>
      </dsp:txXfrm>
    </dsp:sp>
    <dsp:sp modelId="{C95BA7CB-BE0D-4819-8A26-13FE3BF38577}">
      <dsp:nvSpPr>
        <dsp:cNvPr id="0" name=""/>
        <dsp:cNvSpPr/>
      </dsp:nvSpPr>
      <dsp:spPr>
        <a:xfrm>
          <a:off x="1261007" y="517313"/>
          <a:ext cx="898392" cy="4491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JSON based</a:t>
          </a:r>
          <a:endParaRPr lang="en-AU" sz="1200" kern="1200" dirty="0"/>
        </a:p>
      </dsp:txBody>
      <dsp:txXfrm>
        <a:off x="1274164" y="530470"/>
        <a:ext cx="872078" cy="422882"/>
      </dsp:txXfrm>
    </dsp:sp>
    <dsp:sp modelId="{6BEBEBAC-A740-4D24-B32D-057A7961B5F9}">
      <dsp:nvSpPr>
        <dsp:cNvPr id="0" name=""/>
        <dsp:cNvSpPr/>
      </dsp:nvSpPr>
      <dsp:spPr>
        <a:xfrm rot="18289469">
          <a:off x="2024441" y="467561"/>
          <a:ext cx="62927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29275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323347" y="467891"/>
        <a:ext cx="31463" cy="31463"/>
      </dsp:txXfrm>
    </dsp:sp>
    <dsp:sp modelId="{EB2E7CD8-8DB3-4C23-9186-E646C7BDBDBB}">
      <dsp:nvSpPr>
        <dsp:cNvPr id="0" name=""/>
        <dsp:cNvSpPr/>
      </dsp:nvSpPr>
      <dsp:spPr>
        <a:xfrm>
          <a:off x="2518757" y="737"/>
          <a:ext cx="898392" cy="449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MongoDB</a:t>
          </a:r>
          <a:endParaRPr lang="en-AU" sz="1200" kern="1200" dirty="0"/>
        </a:p>
      </dsp:txBody>
      <dsp:txXfrm>
        <a:off x="2531914" y="13894"/>
        <a:ext cx="872078" cy="422882"/>
      </dsp:txXfrm>
    </dsp:sp>
    <dsp:sp modelId="{2378AFC4-3602-4F8B-A968-BA2A640A5C39}">
      <dsp:nvSpPr>
        <dsp:cNvPr id="0" name=""/>
        <dsp:cNvSpPr/>
      </dsp:nvSpPr>
      <dsp:spPr>
        <a:xfrm>
          <a:off x="2159400" y="725849"/>
          <a:ext cx="35935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359357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330095" y="732927"/>
        <a:ext cx="17967" cy="17967"/>
      </dsp:txXfrm>
    </dsp:sp>
    <dsp:sp modelId="{8C6591DA-23C3-4C73-A425-E345693444B2}">
      <dsp:nvSpPr>
        <dsp:cNvPr id="0" name=""/>
        <dsp:cNvSpPr/>
      </dsp:nvSpPr>
      <dsp:spPr>
        <a:xfrm>
          <a:off x="2518757" y="517313"/>
          <a:ext cx="898392" cy="449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CouchDB</a:t>
          </a:r>
          <a:endParaRPr lang="en-AU" sz="1200" kern="1200" dirty="0"/>
        </a:p>
      </dsp:txBody>
      <dsp:txXfrm>
        <a:off x="2531914" y="530470"/>
        <a:ext cx="872078" cy="422882"/>
      </dsp:txXfrm>
    </dsp:sp>
    <dsp:sp modelId="{16BC7B2C-34BA-4539-AE8A-9BDF3D8EF0AC}">
      <dsp:nvSpPr>
        <dsp:cNvPr id="0" name=""/>
        <dsp:cNvSpPr/>
      </dsp:nvSpPr>
      <dsp:spPr>
        <a:xfrm rot="3310531">
          <a:off x="2024441" y="984137"/>
          <a:ext cx="62927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29275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323347" y="984467"/>
        <a:ext cx="31463" cy="31463"/>
      </dsp:txXfrm>
    </dsp:sp>
    <dsp:sp modelId="{80AF6B85-C874-48FD-B092-A97AA70C2213}">
      <dsp:nvSpPr>
        <dsp:cNvPr id="0" name=""/>
        <dsp:cNvSpPr/>
      </dsp:nvSpPr>
      <dsp:spPr>
        <a:xfrm>
          <a:off x="2518757" y="1033889"/>
          <a:ext cx="898392" cy="449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RethinkDB</a:t>
          </a:r>
          <a:endParaRPr lang="en-AU" sz="1200" kern="1200" dirty="0"/>
        </a:p>
      </dsp:txBody>
      <dsp:txXfrm>
        <a:off x="2531914" y="1047046"/>
        <a:ext cx="872078" cy="422882"/>
      </dsp:txXfrm>
    </dsp:sp>
    <dsp:sp modelId="{234F4C8C-8ECB-46F2-8A69-A5AE8B82130D}">
      <dsp:nvSpPr>
        <dsp:cNvPr id="0" name=""/>
        <dsp:cNvSpPr/>
      </dsp:nvSpPr>
      <dsp:spPr>
        <a:xfrm rot="3654187">
          <a:off x="711838" y="1694429"/>
          <a:ext cx="73898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38980" y="1606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1062854" y="1692016"/>
        <a:ext cx="36949" cy="36949"/>
      </dsp:txXfrm>
    </dsp:sp>
    <dsp:sp modelId="{9166A672-B9A2-4E35-B148-3703555A3C4D}">
      <dsp:nvSpPr>
        <dsp:cNvPr id="0" name=""/>
        <dsp:cNvSpPr/>
      </dsp:nvSpPr>
      <dsp:spPr>
        <a:xfrm>
          <a:off x="1261007" y="1808753"/>
          <a:ext cx="898392" cy="4491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XML based</a:t>
          </a:r>
          <a:endParaRPr lang="en-AU" sz="1200" kern="1200" dirty="0"/>
        </a:p>
      </dsp:txBody>
      <dsp:txXfrm>
        <a:off x="1274164" y="1821910"/>
        <a:ext cx="872078" cy="422882"/>
      </dsp:txXfrm>
    </dsp:sp>
    <dsp:sp modelId="{848AB0DD-FEA3-478C-A0B2-68C8174E3FEB}">
      <dsp:nvSpPr>
        <dsp:cNvPr id="0" name=""/>
        <dsp:cNvSpPr/>
      </dsp:nvSpPr>
      <dsp:spPr>
        <a:xfrm rot="19457599">
          <a:off x="2117804" y="1888145"/>
          <a:ext cx="44254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442549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328015" y="1893143"/>
        <a:ext cx="22127" cy="22127"/>
      </dsp:txXfrm>
    </dsp:sp>
    <dsp:sp modelId="{530F92AE-A097-4CE6-9210-B42A2BFF69EB}">
      <dsp:nvSpPr>
        <dsp:cNvPr id="0" name=""/>
        <dsp:cNvSpPr/>
      </dsp:nvSpPr>
      <dsp:spPr>
        <a:xfrm>
          <a:off x="2518757" y="1550465"/>
          <a:ext cx="898392" cy="449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MarkLogic</a:t>
          </a:r>
          <a:endParaRPr lang="en-AU" sz="1200" kern="1200" dirty="0"/>
        </a:p>
      </dsp:txBody>
      <dsp:txXfrm>
        <a:off x="2531914" y="1563622"/>
        <a:ext cx="872078" cy="422882"/>
      </dsp:txXfrm>
    </dsp:sp>
    <dsp:sp modelId="{D43CBFA5-C2BB-4A70-8197-08D9838A4892}">
      <dsp:nvSpPr>
        <dsp:cNvPr id="0" name=""/>
        <dsp:cNvSpPr/>
      </dsp:nvSpPr>
      <dsp:spPr>
        <a:xfrm rot="2142401">
          <a:off x="2117804" y="2146433"/>
          <a:ext cx="44254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442549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328015" y="2151431"/>
        <a:ext cx="22127" cy="22127"/>
      </dsp:txXfrm>
    </dsp:sp>
    <dsp:sp modelId="{99B745D2-C6F9-43A9-8332-B20D64765EA8}">
      <dsp:nvSpPr>
        <dsp:cNvPr id="0" name=""/>
        <dsp:cNvSpPr/>
      </dsp:nvSpPr>
      <dsp:spPr>
        <a:xfrm>
          <a:off x="2518757" y="2067041"/>
          <a:ext cx="898392" cy="449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BerkeleyDB</a:t>
          </a:r>
          <a:r>
            <a:rPr lang="en-AU" sz="1200" kern="1200" dirty="0" smtClean="0"/>
            <a:t> XML</a:t>
          </a:r>
          <a:endParaRPr lang="en-AU" sz="1200" kern="1200" dirty="0"/>
        </a:p>
      </dsp:txBody>
      <dsp:txXfrm>
        <a:off x="2531914" y="2080198"/>
        <a:ext cx="872078" cy="422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2308B-F712-4F78-A30F-C1AADB37CA40}">
      <dsp:nvSpPr>
        <dsp:cNvPr id="0" name=""/>
        <dsp:cNvSpPr/>
      </dsp:nvSpPr>
      <dsp:spPr>
        <a:xfrm>
          <a:off x="3123" y="727447"/>
          <a:ext cx="967595" cy="4837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Key Value</a:t>
          </a:r>
          <a:endParaRPr lang="en-AU" sz="1200" kern="1200" dirty="0"/>
        </a:p>
      </dsp:txBody>
      <dsp:txXfrm>
        <a:off x="17293" y="741617"/>
        <a:ext cx="939255" cy="455457"/>
      </dsp:txXfrm>
    </dsp:sp>
    <dsp:sp modelId="{B8AF1C5F-95D0-487C-BA03-1EA047D1D11E}">
      <dsp:nvSpPr>
        <dsp:cNvPr id="0" name=""/>
        <dsp:cNvSpPr/>
      </dsp:nvSpPr>
      <dsp:spPr>
        <a:xfrm rot="18289469">
          <a:off x="825363" y="673711"/>
          <a:ext cx="677748" cy="34902"/>
        </a:xfrm>
        <a:custGeom>
          <a:avLst/>
          <a:gdLst/>
          <a:ahLst/>
          <a:cxnLst/>
          <a:rect l="0" t="0" r="0" b="0"/>
          <a:pathLst>
            <a:path>
              <a:moveTo>
                <a:pt x="0" y="17451"/>
              </a:moveTo>
              <a:lnTo>
                <a:pt x="677748" y="174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1147294" y="674219"/>
        <a:ext cx="33887" cy="33887"/>
      </dsp:txXfrm>
    </dsp:sp>
    <dsp:sp modelId="{50C73FFE-811C-420F-8C68-E06BC5F4E960}">
      <dsp:nvSpPr>
        <dsp:cNvPr id="0" name=""/>
        <dsp:cNvSpPr/>
      </dsp:nvSpPr>
      <dsp:spPr>
        <a:xfrm>
          <a:off x="1357757" y="171080"/>
          <a:ext cx="967595" cy="48379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MemchacheDB</a:t>
          </a:r>
          <a:endParaRPr lang="en-AU" sz="1200" kern="1200" dirty="0"/>
        </a:p>
      </dsp:txBody>
      <dsp:txXfrm>
        <a:off x="1371927" y="185250"/>
        <a:ext cx="939255" cy="455457"/>
      </dsp:txXfrm>
    </dsp:sp>
    <dsp:sp modelId="{37B4D2FC-03B9-4DE6-9D43-C9C4513343A6}">
      <dsp:nvSpPr>
        <dsp:cNvPr id="0" name=""/>
        <dsp:cNvSpPr/>
      </dsp:nvSpPr>
      <dsp:spPr>
        <a:xfrm>
          <a:off x="970719" y="951895"/>
          <a:ext cx="387038" cy="34902"/>
        </a:xfrm>
        <a:custGeom>
          <a:avLst/>
          <a:gdLst/>
          <a:ahLst/>
          <a:cxnLst/>
          <a:rect l="0" t="0" r="0" b="0"/>
          <a:pathLst>
            <a:path>
              <a:moveTo>
                <a:pt x="0" y="17451"/>
              </a:moveTo>
              <a:lnTo>
                <a:pt x="387038" y="174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1154562" y="959670"/>
        <a:ext cx="19351" cy="19351"/>
      </dsp:txXfrm>
    </dsp:sp>
    <dsp:sp modelId="{94010F66-054B-4F79-AB5E-78BDCE3C4E8C}">
      <dsp:nvSpPr>
        <dsp:cNvPr id="0" name=""/>
        <dsp:cNvSpPr/>
      </dsp:nvSpPr>
      <dsp:spPr>
        <a:xfrm>
          <a:off x="1357757" y="727447"/>
          <a:ext cx="967595" cy="48379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Oracle NoSQL</a:t>
          </a:r>
          <a:endParaRPr lang="en-AU" sz="1200" kern="1200" dirty="0"/>
        </a:p>
      </dsp:txBody>
      <dsp:txXfrm>
        <a:off x="1371927" y="741617"/>
        <a:ext cx="939255" cy="455457"/>
      </dsp:txXfrm>
    </dsp:sp>
    <dsp:sp modelId="{BD6D5088-6509-4439-891E-2503E34C5117}">
      <dsp:nvSpPr>
        <dsp:cNvPr id="0" name=""/>
        <dsp:cNvSpPr/>
      </dsp:nvSpPr>
      <dsp:spPr>
        <a:xfrm rot="3310531">
          <a:off x="825363" y="1230079"/>
          <a:ext cx="677748" cy="34902"/>
        </a:xfrm>
        <a:custGeom>
          <a:avLst/>
          <a:gdLst/>
          <a:ahLst/>
          <a:cxnLst/>
          <a:rect l="0" t="0" r="0" b="0"/>
          <a:pathLst>
            <a:path>
              <a:moveTo>
                <a:pt x="0" y="17451"/>
              </a:moveTo>
              <a:lnTo>
                <a:pt x="677748" y="174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1147294" y="1230586"/>
        <a:ext cx="33887" cy="33887"/>
      </dsp:txXfrm>
    </dsp:sp>
    <dsp:sp modelId="{E20CBF94-1723-46A2-96F1-65AB04D467F9}">
      <dsp:nvSpPr>
        <dsp:cNvPr id="0" name=""/>
        <dsp:cNvSpPr/>
      </dsp:nvSpPr>
      <dsp:spPr>
        <a:xfrm>
          <a:off x="1357757" y="1283815"/>
          <a:ext cx="967595" cy="48379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Dynamo</a:t>
          </a:r>
          <a:endParaRPr lang="en-AU" sz="1200" kern="1200" dirty="0"/>
        </a:p>
      </dsp:txBody>
      <dsp:txXfrm>
        <a:off x="1371927" y="1297985"/>
        <a:ext cx="939255" cy="455457"/>
      </dsp:txXfrm>
    </dsp:sp>
    <dsp:sp modelId="{D40CFB39-0B45-420E-80E0-2D5F6BA2B47B}">
      <dsp:nvSpPr>
        <dsp:cNvPr id="0" name=""/>
        <dsp:cNvSpPr/>
      </dsp:nvSpPr>
      <dsp:spPr>
        <a:xfrm rot="18289469">
          <a:off x="2179998" y="1230079"/>
          <a:ext cx="677748" cy="34902"/>
        </a:xfrm>
        <a:custGeom>
          <a:avLst/>
          <a:gdLst/>
          <a:ahLst/>
          <a:cxnLst/>
          <a:rect l="0" t="0" r="0" b="0"/>
          <a:pathLst>
            <a:path>
              <a:moveTo>
                <a:pt x="0" y="17451"/>
              </a:moveTo>
              <a:lnTo>
                <a:pt x="677748" y="1745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501928" y="1230586"/>
        <a:ext cx="33887" cy="33887"/>
      </dsp:txXfrm>
    </dsp:sp>
    <dsp:sp modelId="{447213D3-0961-41D2-B6FC-9E28C280DA99}">
      <dsp:nvSpPr>
        <dsp:cNvPr id="0" name=""/>
        <dsp:cNvSpPr/>
      </dsp:nvSpPr>
      <dsp:spPr>
        <a:xfrm>
          <a:off x="2712391" y="727447"/>
          <a:ext cx="967595" cy="483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Voldemort</a:t>
          </a:r>
          <a:endParaRPr lang="en-AU" sz="1200" kern="1200" dirty="0"/>
        </a:p>
      </dsp:txBody>
      <dsp:txXfrm>
        <a:off x="2726561" y="741617"/>
        <a:ext cx="939255" cy="455457"/>
      </dsp:txXfrm>
    </dsp:sp>
    <dsp:sp modelId="{3CAE7AF4-C3D7-462F-A38C-3B3951624172}">
      <dsp:nvSpPr>
        <dsp:cNvPr id="0" name=""/>
        <dsp:cNvSpPr/>
      </dsp:nvSpPr>
      <dsp:spPr>
        <a:xfrm>
          <a:off x="2325353" y="1508263"/>
          <a:ext cx="387038" cy="34902"/>
        </a:xfrm>
        <a:custGeom>
          <a:avLst/>
          <a:gdLst/>
          <a:ahLst/>
          <a:cxnLst/>
          <a:rect l="0" t="0" r="0" b="0"/>
          <a:pathLst>
            <a:path>
              <a:moveTo>
                <a:pt x="0" y="17451"/>
              </a:moveTo>
              <a:lnTo>
                <a:pt x="387038" y="1745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509196" y="1516038"/>
        <a:ext cx="19351" cy="19351"/>
      </dsp:txXfrm>
    </dsp:sp>
    <dsp:sp modelId="{EA6BEDDD-D9B3-48A3-908F-01579DFC1161}">
      <dsp:nvSpPr>
        <dsp:cNvPr id="0" name=""/>
        <dsp:cNvSpPr/>
      </dsp:nvSpPr>
      <dsp:spPr>
        <a:xfrm>
          <a:off x="2712391" y="1283815"/>
          <a:ext cx="967595" cy="483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DynamoDB</a:t>
          </a:r>
          <a:endParaRPr lang="en-AU" sz="1200" kern="1200" dirty="0"/>
        </a:p>
      </dsp:txBody>
      <dsp:txXfrm>
        <a:off x="2726561" y="1297985"/>
        <a:ext cx="939255" cy="455457"/>
      </dsp:txXfrm>
    </dsp:sp>
    <dsp:sp modelId="{4633848D-ADB6-44EC-A784-758D4338830B}">
      <dsp:nvSpPr>
        <dsp:cNvPr id="0" name=""/>
        <dsp:cNvSpPr/>
      </dsp:nvSpPr>
      <dsp:spPr>
        <a:xfrm rot="3310531">
          <a:off x="2179998" y="1786446"/>
          <a:ext cx="677748" cy="34902"/>
        </a:xfrm>
        <a:custGeom>
          <a:avLst/>
          <a:gdLst/>
          <a:ahLst/>
          <a:cxnLst/>
          <a:rect l="0" t="0" r="0" b="0"/>
          <a:pathLst>
            <a:path>
              <a:moveTo>
                <a:pt x="0" y="17451"/>
              </a:moveTo>
              <a:lnTo>
                <a:pt x="677748" y="1745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501928" y="1786954"/>
        <a:ext cx="33887" cy="33887"/>
      </dsp:txXfrm>
    </dsp:sp>
    <dsp:sp modelId="{3F45DABF-6701-47CC-B300-796D912DA36E}">
      <dsp:nvSpPr>
        <dsp:cNvPr id="0" name=""/>
        <dsp:cNvSpPr/>
      </dsp:nvSpPr>
      <dsp:spPr>
        <a:xfrm>
          <a:off x="2712391" y="1840182"/>
          <a:ext cx="967595" cy="483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Riak</a:t>
          </a:r>
          <a:endParaRPr lang="en-AU" sz="1200" kern="1200" dirty="0"/>
        </a:p>
      </dsp:txBody>
      <dsp:txXfrm>
        <a:off x="2726561" y="1854352"/>
        <a:ext cx="939255" cy="45545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C52B5-72EB-47E0-9568-B97B60706087}">
      <dsp:nvSpPr>
        <dsp:cNvPr id="0" name=""/>
        <dsp:cNvSpPr/>
      </dsp:nvSpPr>
      <dsp:spPr>
        <a:xfrm>
          <a:off x="104223" y="813646"/>
          <a:ext cx="942764" cy="4713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Table Based</a:t>
          </a:r>
          <a:endParaRPr lang="en-AU" sz="1200" kern="1200" dirty="0"/>
        </a:p>
      </dsp:txBody>
      <dsp:txXfrm>
        <a:off x="118029" y="827452"/>
        <a:ext cx="915152" cy="443770"/>
      </dsp:txXfrm>
    </dsp:sp>
    <dsp:sp modelId="{A4AD8D7D-9057-4037-950B-510BB4BB68E3}">
      <dsp:nvSpPr>
        <dsp:cNvPr id="0" name=""/>
        <dsp:cNvSpPr/>
      </dsp:nvSpPr>
      <dsp:spPr>
        <a:xfrm>
          <a:off x="1046987" y="1029122"/>
          <a:ext cx="3771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77105" y="2021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1226112" y="1039909"/>
        <a:ext cx="18855" cy="18855"/>
      </dsp:txXfrm>
    </dsp:sp>
    <dsp:sp modelId="{B233530A-74D6-4A8D-8468-B77244DDB77A}">
      <dsp:nvSpPr>
        <dsp:cNvPr id="0" name=""/>
        <dsp:cNvSpPr/>
      </dsp:nvSpPr>
      <dsp:spPr>
        <a:xfrm>
          <a:off x="1424092" y="813646"/>
          <a:ext cx="942764" cy="4713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BigTable</a:t>
          </a:r>
          <a:endParaRPr lang="en-AU" sz="1200" kern="1200" dirty="0"/>
        </a:p>
      </dsp:txBody>
      <dsp:txXfrm>
        <a:off x="1437898" y="827452"/>
        <a:ext cx="915152" cy="443770"/>
      </dsp:txXfrm>
    </dsp:sp>
    <dsp:sp modelId="{F9656A64-6763-4F35-A07E-1C557C596A2D}">
      <dsp:nvSpPr>
        <dsp:cNvPr id="0" name=""/>
        <dsp:cNvSpPr/>
      </dsp:nvSpPr>
      <dsp:spPr>
        <a:xfrm rot="17692822">
          <a:off x="2107248" y="622555"/>
          <a:ext cx="89632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6323" y="2021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533001" y="620362"/>
        <a:ext cx="44816" cy="44816"/>
      </dsp:txXfrm>
    </dsp:sp>
    <dsp:sp modelId="{6AC0168E-6821-4F01-87C5-F8B0B2431774}">
      <dsp:nvSpPr>
        <dsp:cNvPr id="0" name=""/>
        <dsp:cNvSpPr/>
      </dsp:nvSpPr>
      <dsp:spPr>
        <a:xfrm>
          <a:off x="2743962" y="512"/>
          <a:ext cx="942764" cy="471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Cassandra</a:t>
          </a:r>
          <a:endParaRPr lang="en-AU" sz="1200" kern="1200" dirty="0"/>
        </a:p>
      </dsp:txBody>
      <dsp:txXfrm>
        <a:off x="2757768" y="14318"/>
        <a:ext cx="915152" cy="443770"/>
      </dsp:txXfrm>
    </dsp:sp>
    <dsp:sp modelId="{413788D6-FB8E-492D-8AEF-7CC9A197B0F3}">
      <dsp:nvSpPr>
        <dsp:cNvPr id="0" name=""/>
        <dsp:cNvSpPr/>
      </dsp:nvSpPr>
      <dsp:spPr>
        <a:xfrm rot="19457599">
          <a:off x="2323206" y="893600"/>
          <a:ext cx="4644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64407" y="2021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543799" y="902204"/>
        <a:ext cx="23220" cy="23220"/>
      </dsp:txXfrm>
    </dsp:sp>
    <dsp:sp modelId="{C688B83D-47B2-44BC-90E5-49E8A4EFC9AD}">
      <dsp:nvSpPr>
        <dsp:cNvPr id="0" name=""/>
        <dsp:cNvSpPr/>
      </dsp:nvSpPr>
      <dsp:spPr>
        <a:xfrm>
          <a:off x="2743962" y="542601"/>
          <a:ext cx="942764" cy="471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Hbase</a:t>
          </a:r>
          <a:endParaRPr lang="en-AU" sz="1200" kern="1200" dirty="0"/>
        </a:p>
      </dsp:txBody>
      <dsp:txXfrm>
        <a:off x="2757768" y="556407"/>
        <a:ext cx="915152" cy="443770"/>
      </dsp:txXfrm>
    </dsp:sp>
    <dsp:sp modelId="{4694B325-4CA2-4636-9FDF-2713180739C0}">
      <dsp:nvSpPr>
        <dsp:cNvPr id="0" name=""/>
        <dsp:cNvSpPr/>
      </dsp:nvSpPr>
      <dsp:spPr>
        <a:xfrm rot="2142401">
          <a:off x="2323206" y="1164645"/>
          <a:ext cx="4644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64407" y="2021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543799" y="1173249"/>
        <a:ext cx="23220" cy="23220"/>
      </dsp:txXfrm>
    </dsp:sp>
    <dsp:sp modelId="{DA7E06AA-3FD3-44AD-921C-B5E057BFE30F}">
      <dsp:nvSpPr>
        <dsp:cNvPr id="0" name=""/>
        <dsp:cNvSpPr/>
      </dsp:nvSpPr>
      <dsp:spPr>
        <a:xfrm>
          <a:off x="2743962" y="1084691"/>
          <a:ext cx="942764" cy="471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HyperTable</a:t>
          </a:r>
          <a:endParaRPr lang="en-AU" sz="1200" kern="1200" dirty="0"/>
        </a:p>
      </dsp:txBody>
      <dsp:txXfrm>
        <a:off x="2757768" y="1098497"/>
        <a:ext cx="915152" cy="443770"/>
      </dsp:txXfrm>
    </dsp:sp>
    <dsp:sp modelId="{8D54E761-907C-4E70-8611-0C7717C92DCE}">
      <dsp:nvSpPr>
        <dsp:cNvPr id="0" name=""/>
        <dsp:cNvSpPr/>
      </dsp:nvSpPr>
      <dsp:spPr>
        <a:xfrm rot="3907178">
          <a:off x="2107248" y="1435689"/>
          <a:ext cx="89632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6323" y="2021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200" kern="1200"/>
        </a:p>
      </dsp:txBody>
      <dsp:txXfrm>
        <a:off x="2533001" y="1433496"/>
        <a:ext cx="44816" cy="44816"/>
      </dsp:txXfrm>
    </dsp:sp>
    <dsp:sp modelId="{F6B29ACE-9204-40A5-BF41-588BAD7838F1}">
      <dsp:nvSpPr>
        <dsp:cNvPr id="0" name=""/>
        <dsp:cNvSpPr/>
      </dsp:nvSpPr>
      <dsp:spPr>
        <a:xfrm>
          <a:off x="2743962" y="1626780"/>
          <a:ext cx="942764" cy="471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err="1" smtClean="0"/>
            <a:t>Accumulo</a:t>
          </a:r>
          <a:endParaRPr lang="en-AU" sz="1200" kern="1200" dirty="0"/>
        </a:p>
      </dsp:txBody>
      <dsp:txXfrm>
        <a:off x="2757768" y="1640586"/>
        <a:ext cx="915152" cy="4437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CEBE4-E955-46A9-9598-2E14C041E9A0}">
      <dsp:nvSpPr>
        <dsp:cNvPr id="0" name=""/>
        <dsp:cNvSpPr/>
      </dsp:nvSpPr>
      <dsp:spPr>
        <a:xfrm>
          <a:off x="1478597" y="0"/>
          <a:ext cx="3187700" cy="318770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E3C58-D7CE-4E13-BA58-1A20C7D90824}">
      <dsp:nvSpPr>
        <dsp:cNvPr id="0" name=""/>
        <dsp:cNvSpPr/>
      </dsp:nvSpPr>
      <dsp:spPr>
        <a:xfrm>
          <a:off x="3072447" y="320482"/>
          <a:ext cx="2072005" cy="3772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smtClean="0">
              <a:latin typeface="Museo Sans For Dell"/>
              <a:ea typeface="+mn-ea"/>
              <a:cs typeface="+mn-cs"/>
            </a:rPr>
            <a:t>Main Memory</a:t>
          </a:r>
          <a:endParaRPr lang="en-AU" sz="1300" kern="1200" dirty="0">
            <a:latin typeface="Museo Sans For Dell"/>
            <a:ea typeface="+mn-ea"/>
            <a:cs typeface="+mn-cs"/>
          </a:endParaRPr>
        </a:p>
      </dsp:txBody>
      <dsp:txXfrm>
        <a:off x="3090865" y="338900"/>
        <a:ext cx="2035169" cy="340458"/>
      </dsp:txXfrm>
    </dsp:sp>
    <dsp:sp modelId="{F42102A6-CBD9-47A0-A2CC-8723A062A684}">
      <dsp:nvSpPr>
        <dsp:cNvPr id="0" name=""/>
        <dsp:cNvSpPr/>
      </dsp:nvSpPr>
      <dsp:spPr>
        <a:xfrm>
          <a:off x="3072447" y="744938"/>
          <a:ext cx="2072005" cy="3772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3719385"/>
              <a:satOff val="-3051"/>
              <a:lumOff val="-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smtClean="0">
              <a:latin typeface="Museo Sans For Dell"/>
              <a:ea typeface="+mn-ea"/>
              <a:cs typeface="+mn-cs"/>
            </a:rPr>
            <a:t>DDR SSD</a:t>
          </a:r>
          <a:endParaRPr lang="en-AU" sz="1300" kern="1200" dirty="0">
            <a:latin typeface="Museo Sans For Dell"/>
            <a:ea typeface="+mn-ea"/>
            <a:cs typeface="+mn-cs"/>
          </a:endParaRPr>
        </a:p>
      </dsp:txBody>
      <dsp:txXfrm>
        <a:off x="3090865" y="763356"/>
        <a:ext cx="2035169" cy="340458"/>
      </dsp:txXfrm>
    </dsp:sp>
    <dsp:sp modelId="{8E5D4510-D3C7-4115-9D5E-7B5B687C0B96}">
      <dsp:nvSpPr>
        <dsp:cNvPr id="0" name=""/>
        <dsp:cNvSpPr/>
      </dsp:nvSpPr>
      <dsp:spPr>
        <a:xfrm>
          <a:off x="3072447" y="1169394"/>
          <a:ext cx="2072005" cy="3772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7438770"/>
              <a:satOff val="-6102"/>
              <a:lumOff val="-14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smtClean="0">
              <a:latin typeface="Museo Sans For Dell"/>
              <a:ea typeface="+mn-ea"/>
              <a:cs typeface="+mn-cs"/>
            </a:rPr>
            <a:t>Flash SSD</a:t>
          </a:r>
          <a:endParaRPr lang="en-AU" sz="1300" kern="1200" dirty="0">
            <a:latin typeface="Museo Sans For Dell"/>
            <a:ea typeface="+mn-ea"/>
            <a:cs typeface="+mn-cs"/>
          </a:endParaRPr>
        </a:p>
      </dsp:txBody>
      <dsp:txXfrm>
        <a:off x="3090865" y="1187812"/>
        <a:ext cx="2035169" cy="340458"/>
      </dsp:txXfrm>
    </dsp:sp>
    <dsp:sp modelId="{62E4A79E-4F9E-4382-8D24-3AE2C8AB9CD0}">
      <dsp:nvSpPr>
        <dsp:cNvPr id="0" name=""/>
        <dsp:cNvSpPr/>
      </dsp:nvSpPr>
      <dsp:spPr>
        <a:xfrm>
          <a:off x="3072447" y="1593850"/>
          <a:ext cx="2072005" cy="3772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1158154"/>
              <a:satOff val="-9153"/>
              <a:lumOff val="-22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smtClean="0">
              <a:latin typeface="Museo Sans For Dell"/>
              <a:ea typeface="+mn-ea"/>
              <a:cs typeface="+mn-cs"/>
            </a:rPr>
            <a:t>Fast Disk (SAS, RAID 0+1)</a:t>
          </a:r>
          <a:endParaRPr lang="en-AU" sz="1300" kern="1200" dirty="0">
            <a:latin typeface="Museo Sans For Dell"/>
            <a:ea typeface="+mn-ea"/>
            <a:cs typeface="+mn-cs"/>
          </a:endParaRPr>
        </a:p>
      </dsp:txBody>
      <dsp:txXfrm>
        <a:off x="3090865" y="1612268"/>
        <a:ext cx="2035169" cy="340458"/>
      </dsp:txXfrm>
    </dsp:sp>
    <dsp:sp modelId="{DE7AB666-6DEB-4582-A871-F994D63C1548}">
      <dsp:nvSpPr>
        <dsp:cNvPr id="0" name=""/>
        <dsp:cNvSpPr/>
      </dsp:nvSpPr>
      <dsp:spPr>
        <a:xfrm>
          <a:off x="3072447" y="2018305"/>
          <a:ext cx="2072005" cy="3772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4877539"/>
              <a:satOff val="-12204"/>
              <a:lumOff val="-29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smtClean="0">
              <a:latin typeface="Museo Sans For Dell"/>
              <a:ea typeface="+mn-ea"/>
              <a:cs typeface="+mn-cs"/>
            </a:rPr>
            <a:t>Slow Disk (SATA, RAID 5)</a:t>
          </a:r>
          <a:endParaRPr lang="en-AU" sz="1300" kern="1200" dirty="0">
            <a:latin typeface="Museo Sans For Dell"/>
            <a:ea typeface="+mn-ea"/>
            <a:cs typeface="+mn-cs"/>
          </a:endParaRPr>
        </a:p>
      </dsp:txBody>
      <dsp:txXfrm>
        <a:off x="3090865" y="2036723"/>
        <a:ext cx="2035169" cy="340458"/>
      </dsp:txXfrm>
    </dsp:sp>
    <dsp:sp modelId="{F59C56CA-6331-48FA-91F5-DB4CD7581ED1}">
      <dsp:nvSpPr>
        <dsp:cNvPr id="0" name=""/>
        <dsp:cNvSpPr/>
      </dsp:nvSpPr>
      <dsp:spPr>
        <a:xfrm>
          <a:off x="3072447" y="2442761"/>
          <a:ext cx="2072005" cy="3772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8596924"/>
              <a:satOff val="-15255"/>
              <a:lumOff val="-37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smtClean="0">
              <a:latin typeface="Museo Sans For Dell"/>
              <a:ea typeface="+mn-ea"/>
              <a:cs typeface="+mn-cs"/>
            </a:rPr>
            <a:t>Tape, Flat Files, Hadoop</a:t>
          </a:r>
          <a:endParaRPr lang="en-AU" sz="1300" kern="1200" dirty="0">
            <a:latin typeface="Museo Sans For Dell"/>
            <a:ea typeface="+mn-ea"/>
            <a:cs typeface="+mn-cs"/>
          </a:endParaRPr>
        </a:p>
      </dsp:txBody>
      <dsp:txXfrm>
        <a:off x="3090865" y="2461179"/>
        <a:ext cx="2035169" cy="3404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3F712-4675-4D42-8D41-C383E509B5EB}">
      <dsp:nvSpPr>
        <dsp:cNvPr id="0" name=""/>
        <dsp:cNvSpPr/>
      </dsp:nvSpPr>
      <dsp:spPr>
        <a:xfrm>
          <a:off x="1432696" y="48274"/>
          <a:ext cx="2317184" cy="231718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kern="1200" dirty="0" smtClean="0"/>
            <a:t>Volume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Terabytes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Petabytes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err="1" smtClean="0"/>
            <a:t>Exabytes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err="1" smtClean="0"/>
            <a:t>Zetabytes</a:t>
          </a:r>
          <a:endParaRPr lang="en-AU" sz="1100" kern="1200" dirty="0"/>
        </a:p>
      </dsp:txBody>
      <dsp:txXfrm>
        <a:off x="1741654" y="453781"/>
        <a:ext cx="1699268" cy="1042732"/>
      </dsp:txXfrm>
    </dsp:sp>
    <dsp:sp modelId="{B72F9B91-0F1D-4103-8EE8-6662F6DE4D3B}">
      <dsp:nvSpPr>
        <dsp:cNvPr id="0" name=""/>
        <dsp:cNvSpPr/>
      </dsp:nvSpPr>
      <dsp:spPr>
        <a:xfrm>
          <a:off x="2268813" y="1496514"/>
          <a:ext cx="2317184" cy="2317184"/>
        </a:xfrm>
        <a:prstGeom prst="ellipse">
          <a:avLst/>
        </a:prstGeom>
        <a:solidFill>
          <a:schemeClr val="accent4">
            <a:alpha val="50000"/>
            <a:hueOff val="9298462"/>
            <a:satOff val="-7627"/>
            <a:lumOff val="-186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kern="1200" dirty="0" smtClean="0"/>
            <a:t>Velocity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Transaction rates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User populations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Machines</a:t>
          </a:r>
        </a:p>
      </dsp:txBody>
      <dsp:txXfrm>
        <a:off x="2977485" y="2095120"/>
        <a:ext cx="1390310" cy="1274451"/>
      </dsp:txXfrm>
    </dsp:sp>
    <dsp:sp modelId="{E036D9C1-4023-4175-9864-71342FC19C38}">
      <dsp:nvSpPr>
        <dsp:cNvPr id="0" name=""/>
        <dsp:cNvSpPr/>
      </dsp:nvSpPr>
      <dsp:spPr>
        <a:xfrm>
          <a:off x="596578" y="1496514"/>
          <a:ext cx="2317184" cy="2317184"/>
        </a:xfrm>
        <a:prstGeom prst="ellipse">
          <a:avLst/>
        </a:prstGeom>
        <a:solidFill>
          <a:schemeClr val="accent4">
            <a:alpha val="50000"/>
            <a:hueOff val="18596924"/>
            <a:satOff val="-15255"/>
            <a:lumOff val="-37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kern="1200" dirty="0" smtClean="0"/>
            <a:t>Variety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Structured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Unstructured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Human Generated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Machine Generated</a:t>
          </a:r>
          <a:endParaRPr lang="en-AU" sz="1100" kern="1200" dirty="0"/>
        </a:p>
      </dsp:txBody>
      <dsp:txXfrm>
        <a:off x="814780" y="2095120"/>
        <a:ext cx="1390310" cy="1274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93BBD-649B-41BD-91CD-2FD7AB24946A}">
      <dsp:nvSpPr>
        <dsp:cNvPr id="0" name=""/>
        <dsp:cNvSpPr/>
      </dsp:nvSpPr>
      <dsp:spPr>
        <a:xfrm>
          <a:off x="-4560586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48B9A-5F49-4885-A5C6-E37C29F8F4BE}">
      <dsp:nvSpPr>
        <dsp:cNvPr id="0" name=""/>
        <dsp:cNvSpPr/>
      </dsp:nvSpPr>
      <dsp:spPr>
        <a:xfrm>
          <a:off x="747064" y="580583"/>
          <a:ext cx="5937096" cy="1161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/>
            <a:t>More Data</a:t>
          </a:r>
          <a:endParaRPr lang="en-AU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Storing all data – including machine generated and sol, Social, community, demographic data in </a:t>
          </a:r>
          <a:r>
            <a:rPr lang="en-AU" sz="1600" b="1" kern="1200" dirty="0" smtClean="0"/>
            <a:t>original </a:t>
          </a:r>
          <a:r>
            <a:rPr lang="en-AU" sz="1600" b="0" kern="1200" dirty="0" smtClean="0"/>
            <a:t>format – for ever</a:t>
          </a:r>
          <a:endParaRPr lang="en-AU" sz="1600" kern="1200" dirty="0"/>
        </a:p>
      </dsp:txBody>
      <dsp:txXfrm>
        <a:off x="747064" y="580583"/>
        <a:ext cx="5937096" cy="1161003"/>
      </dsp:txXfrm>
    </dsp:sp>
    <dsp:sp modelId="{A583B7FC-67EB-4C71-A3CB-6FBF141DEF6E}">
      <dsp:nvSpPr>
        <dsp:cNvPr id="0" name=""/>
        <dsp:cNvSpPr/>
      </dsp:nvSpPr>
      <dsp:spPr>
        <a:xfrm>
          <a:off x="21437" y="435457"/>
          <a:ext cx="1451254" cy="145125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1584A-0CB3-4C5D-B7CD-CB37A3898423}">
      <dsp:nvSpPr>
        <dsp:cNvPr id="0" name=""/>
        <dsp:cNvSpPr/>
      </dsp:nvSpPr>
      <dsp:spPr>
        <a:xfrm>
          <a:off x="747064" y="2322413"/>
          <a:ext cx="5937096" cy="1161003"/>
        </a:xfrm>
        <a:prstGeom prst="rect">
          <a:avLst/>
        </a:prstGeom>
        <a:solidFill>
          <a:schemeClr val="accent4">
            <a:hueOff val="18596924"/>
            <a:satOff val="-15255"/>
            <a:lumOff val="-3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/>
            <a:t>To More Effect</a:t>
          </a:r>
          <a:endParaRPr lang="en-AU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Smarter use of data (data science) to achieve competitive or human benefit</a:t>
          </a:r>
          <a:endParaRPr lang="en-AU" sz="1600" kern="1200" dirty="0"/>
        </a:p>
      </dsp:txBody>
      <dsp:txXfrm>
        <a:off x="747064" y="2322413"/>
        <a:ext cx="5937096" cy="1161003"/>
      </dsp:txXfrm>
    </dsp:sp>
    <dsp:sp modelId="{DE696AFA-FD67-4256-AFB1-303EB1AE7F49}">
      <dsp:nvSpPr>
        <dsp:cNvPr id="0" name=""/>
        <dsp:cNvSpPr/>
      </dsp:nvSpPr>
      <dsp:spPr>
        <a:xfrm>
          <a:off x="21437" y="2177288"/>
          <a:ext cx="1451254" cy="145125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4">
              <a:hueOff val="18596924"/>
              <a:satOff val="-15255"/>
              <a:lumOff val="-37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93BBD-649B-41BD-91CD-2FD7AB24946A}">
      <dsp:nvSpPr>
        <dsp:cNvPr id="0" name=""/>
        <dsp:cNvSpPr/>
      </dsp:nvSpPr>
      <dsp:spPr>
        <a:xfrm>
          <a:off x="-4560586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48B9A-5F49-4885-A5C6-E37C29F8F4BE}">
      <dsp:nvSpPr>
        <dsp:cNvPr id="0" name=""/>
        <dsp:cNvSpPr/>
      </dsp:nvSpPr>
      <dsp:spPr>
        <a:xfrm>
          <a:off x="747064" y="580583"/>
          <a:ext cx="5937096" cy="1161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b="1" kern="1200" baseline="0" dirty="0" smtClean="0">
              <a:ln>
                <a:noFill/>
              </a:ln>
            </a:rPr>
            <a:t>More Data</a:t>
          </a:r>
          <a:endParaRPr lang="en-AU" sz="2000" b="1" kern="1200" baseline="0" dirty="0">
            <a:ln>
              <a:noFill/>
            </a:ln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b="1" kern="1200" baseline="0" dirty="0" smtClean="0">
              <a:ln>
                <a:noFill/>
              </a:ln>
            </a:rPr>
            <a:t>Storing all data – including machine generated and sol, Social, community, demographic data in original format – for ever</a:t>
          </a:r>
          <a:endParaRPr lang="en-AU" sz="1600" b="1" kern="1200" baseline="0" dirty="0">
            <a:ln>
              <a:noFill/>
            </a:ln>
          </a:endParaRPr>
        </a:p>
      </dsp:txBody>
      <dsp:txXfrm>
        <a:off x="747064" y="580583"/>
        <a:ext cx="5937096" cy="1161003"/>
      </dsp:txXfrm>
    </dsp:sp>
    <dsp:sp modelId="{A583B7FC-67EB-4C71-A3CB-6FBF141DEF6E}">
      <dsp:nvSpPr>
        <dsp:cNvPr id="0" name=""/>
        <dsp:cNvSpPr/>
      </dsp:nvSpPr>
      <dsp:spPr>
        <a:xfrm>
          <a:off x="21437" y="435457"/>
          <a:ext cx="1451254" cy="145125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1584A-0CB3-4C5D-B7CD-CB37A3898423}">
      <dsp:nvSpPr>
        <dsp:cNvPr id="0" name=""/>
        <dsp:cNvSpPr/>
      </dsp:nvSpPr>
      <dsp:spPr>
        <a:xfrm>
          <a:off x="747064" y="2322413"/>
          <a:ext cx="5937096" cy="1161003"/>
        </a:xfrm>
        <a:prstGeom prst="rect">
          <a:avLst/>
        </a:prstGeom>
        <a:solidFill>
          <a:schemeClr val="accent4">
            <a:hueOff val="18596924"/>
            <a:satOff val="-15255"/>
            <a:lumOff val="-3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/>
            <a:t>To More Effect</a:t>
          </a:r>
          <a:endParaRPr lang="en-AU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Smarter use of data (data science) to achieve competitive or human benefit</a:t>
          </a:r>
          <a:endParaRPr lang="en-AU" sz="1600" kern="1200" dirty="0"/>
        </a:p>
      </dsp:txBody>
      <dsp:txXfrm>
        <a:off x="747064" y="2322413"/>
        <a:ext cx="5937096" cy="1161003"/>
      </dsp:txXfrm>
    </dsp:sp>
    <dsp:sp modelId="{DE696AFA-FD67-4256-AFB1-303EB1AE7F49}">
      <dsp:nvSpPr>
        <dsp:cNvPr id="0" name=""/>
        <dsp:cNvSpPr/>
      </dsp:nvSpPr>
      <dsp:spPr>
        <a:xfrm>
          <a:off x="21437" y="2177288"/>
          <a:ext cx="1451254" cy="145125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4">
              <a:hueOff val="18596924"/>
              <a:satOff val="-15255"/>
              <a:lumOff val="-37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93BBD-649B-41BD-91CD-2FD7AB24946A}">
      <dsp:nvSpPr>
        <dsp:cNvPr id="0" name=""/>
        <dsp:cNvSpPr/>
      </dsp:nvSpPr>
      <dsp:spPr>
        <a:xfrm>
          <a:off x="-4560586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48B9A-5F49-4885-A5C6-E37C29F8F4BE}">
      <dsp:nvSpPr>
        <dsp:cNvPr id="0" name=""/>
        <dsp:cNvSpPr/>
      </dsp:nvSpPr>
      <dsp:spPr>
        <a:xfrm>
          <a:off x="747064" y="580583"/>
          <a:ext cx="5937096" cy="1161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/>
            <a:t>More Data</a:t>
          </a:r>
          <a:endParaRPr lang="en-AU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Storing all data – including machine generated and sol, Social, community, demographic data in </a:t>
          </a:r>
          <a:r>
            <a:rPr lang="en-AU" sz="1600" b="1" kern="1200" dirty="0" smtClean="0"/>
            <a:t>original </a:t>
          </a:r>
          <a:r>
            <a:rPr lang="en-AU" sz="1600" b="0" kern="1200" dirty="0" smtClean="0"/>
            <a:t>format – for ever</a:t>
          </a:r>
          <a:endParaRPr lang="en-AU" sz="1600" kern="1200" dirty="0"/>
        </a:p>
      </dsp:txBody>
      <dsp:txXfrm>
        <a:off x="747064" y="580583"/>
        <a:ext cx="5937096" cy="1161003"/>
      </dsp:txXfrm>
    </dsp:sp>
    <dsp:sp modelId="{A583B7FC-67EB-4C71-A3CB-6FBF141DEF6E}">
      <dsp:nvSpPr>
        <dsp:cNvPr id="0" name=""/>
        <dsp:cNvSpPr/>
      </dsp:nvSpPr>
      <dsp:spPr>
        <a:xfrm>
          <a:off x="21437" y="435457"/>
          <a:ext cx="1451254" cy="145125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1584A-0CB3-4C5D-B7CD-CB37A3898423}">
      <dsp:nvSpPr>
        <dsp:cNvPr id="0" name=""/>
        <dsp:cNvSpPr/>
      </dsp:nvSpPr>
      <dsp:spPr>
        <a:xfrm>
          <a:off x="747064" y="2322413"/>
          <a:ext cx="5937096" cy="1161003"/>
        </a:xfrm>
        <a:prstGeom prst="rect">
          <a:avLst/>
        </a:prstGeom>
        <a:solidFill>
          <a:schemeClr val="accent4">
            <a:hueOff val="18596924"/>
            <a:satOff val="-15255"/>
            <a:lumOff val="-3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/>
            <a:t>To More Effect</a:t>
          </a:r>
          <a:endParaRPr lang="en-AU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Smarter use of data (data science) to achieve competitive or human benefit</a:t>
          </a:r>
          <a:endParaRPr lang="en-AU" sz="1600" kern="1200" dirty="0"/>
        </a:p>
      </dsp:txBody>
      <dsp:txXfrm>
        <a:off x="747064" y="2322413"/>
        <a:ext cx="5937096" cy="1161003"/>
      </dsp:txXfrm>
    </dsp:sp>
    <dsp:sp modelId="{DE696AFA-FD67-4256-AFB1-303EB1AE7F49}">
      <dsp:nvSpPr>
        <dsp:cNvPr id="0" name=""/>
        <dsp:cNvSpPr/>
      </dsp:nvSpPr>
      <dsp:spPr>
        <a:xfrm>
          <a:off x="21437" y="2177288"/>
          <a:ext cx="1451254" cy="145125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4">
              <a:hueOff val="18596924"/>
              <a:satOff val="-15255"/>
              <a:lumOff val="-37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93BBD-649B-41BD-91CD-2FD7AB24946A}">
      <dsp:nvSpPr>
        <dsp:cNvPr id="0" name=""/>
        <dsp:cNvSpPr/>
      </dsp:nvSpPr>
      <dsp:spPr>
        <a:xfrm>
          <a:off x="-4560586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48B9A-5F49-4885-A5C6-E37C29F8F4BE}">
      <dsp:nvSpPr>
        <dsp:cNvPr id="0" name=""/>
        <dsp:cNvSpPr/>
      </dsp:nvSpPr>
      <dsp:spPr>
        <a:xfrm>
          <a:off x="747064" y="580583"/>
          <a:ext cx="5937096" cy="1161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/>
            <a:t>More Data</a:t>
          </a:r>
          <a:endParaRPr lang="en-AU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Storing all data – including machine generated and sol, Social, community, demographic data in </a:t>
          </a:r>
          <a:r>
            <a:rPr lang="en-AU" sz="1600" b="1" kern="1200" dirty="0" smtClean="0"/>
            <a:t>original </a:t>
          </a:r>
          <a:r>
            <a:rPr lang="en-AU" sz="1600" b="0" kern="1200" dirty="0" smtClean="0"/>
            <a:t>format – for ever</a:t>
          </a:r>
          <a:endParaRPr lang="en-AU" sz="1600" kern="1200" dirty="0"/>
        </a:p>
      </dsp:txBody>
      <dsp:txXfrm>
        <a:off x="747064" y="580583"/>
        <a:ext cx="5937096" cy="1161003"/>
      </dsp:txXfrm>
    </dsp:sp>
    <dsp:sp modelId="{A583B7FC-67EB-4C71-A3CB-6FBF141DEF6E}">
      <dsp:nvSpPr>
        <dsp:cNvPr id="0" name=""/>
        <dsp:cNvSpPr/>
      </dsp:nvSpPr>
      <dsp:spPr>
        <a:xfrm>
          <a:off x="21437" y="435457"/>
          <a:ext cx="1451254" cy="145125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1584A-0CB3-4C5D-B7CD-CB37A3898423}">
      <dsp:nvSpPr>
        <dsp:cNvPr id="0" name=""/>
        <dsp:cNvSpPr/>
      </dsp:nvSpPr>
      <dsp:spPr>
        <a:xfrm>
          <a:off x="747064" y="2322413"/>
          <a:ext cx="5937096" cy="1161003"/>
        </a:xfrm>
        <a:prstGeom prst="rect">
          <a:avLst/>
        </a:prstGeom>
        <a:solidFill>
          <a:schemeClr val="accent4">
            <a:hueOff val="18596924"/>
            <a:satOff val="-15255"/>
            <a:lumOff val="-3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rgbClr val="C00000">
              <a:alpha val="40000"/>
            </a:srgbClr>
          </a:glow>
          <a:outerShdw blurRad="76200" dist="12700" dir="2700000" sy="-23000" kx="-8004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b="1" kern="1200" dirty="0" smtClean="0"/>
            <a:t>To More Effect</a:t>
          </a:r>
          <a:endParaRPr lang="en-AU" sz="20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b="1" kern="1200" dirty="0" smtClean="0"/>
            <a:t>Smarter use of data (data science) to achieve competitive or human benefit</a:t>
          </a:r>
          <a:endParaRPr lang="en-AU" sz="1600" b="1" kern="1200" dirty="0"/>
        </a:p>
      </dsp:txBody>
      <dsp:txXfrm>
        <a:off x="747064" y="2322413"/>
        <a:ext cx="5937096" cy="1161003"/>
      </dsp:txXfrm>
    </dsp:sp>
    <dsp:sp modelId="{DE696AFA-FD67-4256-AFB1-303EB1AE7F49}">
      <dsp:nvSpPr>
        <dsp:cNvPr id="0" name=""/>
        <dsp:cNvSpPr/>
      </dsp:nvSpPr>
      <dsp:spPr>
        <a:xfrm>
          <a:off x="21437" y="2177288"/>
          <a:ext cx="1451254" cy="145125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4">
              <a:hueOff val="18596924"/>
              <a:satOff val="-15255"/>
              <a:lumOff val="-37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3F712-4675-4D42-8D41-C383E509B5EB}">
      <dsp:nvSpPr>
        <dsp:cNvPr id="0" name=""/>
        <dsp:cNvSpPr/>
      </dsp:nvSpPr>
      <dsp:spPr>
        <a:xfrm>
          <a:off x="1631478" y="59286"/>
          <a:ext cx="2845743" cy="284574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Machine Learning</a:t>
          </a:r>
          <a:endParaRPr lang="en-AU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 smtClean="0"/>
            <a:t>Programs that evolve with “experience</a:t>
          </a:r>
          <a:endParaRPr lang="en-AU" sz="1400" kern="1200" dirty="0"/>
        </a:p>
      </dsp:txBody>
      <dsp:txXfrm>
        <a:off x="2010910" y="557291"/>
        <a:ext cx="2086878" cy="1280584"/>
      </dsp:txXfrm>
    </dsp:sp>
    <dsp:sp modelId="{B72F9B91-0F1D-4103-8EE8-6662F6DE4D3B}">
      <dsp:nvSpPr>
        <dsp:cNvPr id="0" name=""/>
        <dsp:cNvSpPr/>
      </dsp:nvSpPr>
      <dsp:spPr>
        <a:xfrm>
          <a:off x="2658317" y="1837876"/>
          <a:ext cx="2845743" cy="2845743"/>
        </a:xfrm>
        <a:prstGeom prst="ellipse">
          <a:avLst/>
        </a:prstGeom>
        <a:solidFill>
          <a:schemeClr val="accent4">
            <a:alpha val="50000"/>
            <a:hueOff val="9298462"/>
            <a:satOff val="-7627"/>
            <a:lumOff val="-186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Predictive Analytics</a:t>
          </a:r>
          <a:endParaRPr lang="en-AU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 smtClean="0"/>
            <a:t>Programs that extrapolate from past to future </a:t>
          </a:r>
          <a:endParaRPr lang="en-AU" sz="1400" kern="1200" dirty="0"/>
        </a:p>
      </dsp:txBody>
      <dsp:txXfrm>
        <a:off x="3528640" y="2573026"/>
        <a:ext cx="1707446" cy="1565158"/>
      </dsp:txXfrm>
    </dsp:sp>
    <dsp:sp modelId="{E036D9C1-4023-4175-9864-71342FC19C38}">
      <dsp:nvSpPr>
        <dsp:cNvPr id="0" name=""/>
        <dsp:cNvSpPr/>
      </dsp:nvSpPr>
      <dsp:spPr>
        <a:xfrm>
          <a:off x="604639" y="1837876"/>
          <a:ext cx="2845743" cy="2845743"/>
        </a:xfrm>
        <a:prstGeom prst="ellipse">
          <a:avLst/>
        </a:prstGeom>
        <a:solidFill>
          <a:schemeClr val="accent4">
            <a:alpha val="50000"/>
            <a:hueOff val="18596924"/>
            <a:satOff val="-15255"/>
            <a:lumOff val="-37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Collective Intelligence</a:t>
          </a:r>
          <a:endParaRPr lang="en-AU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 smtClean="0"/>
            <a:t>Programs that use inputs from “crowds” to simulate intelligence</a:t>
          </a:r>
          <a:endParaRPr lang="en-AU" sz="1400" kern="1200" dirty="0"/>
        </a:p>
      </dsp:txBody>
      <dsp:txXfrm>
        <a:off x="872613" y="2573026"/>
        <a:ext cx="1707446" cy="15651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3F712-4675-4D42-8D41-C383E509B5EB}">
      <dsp:nvSpPr>
        <dsp:cNvPr id="0" name=""/>
        <dsp:cNvSpPr/>
      </dsp:nvSpPr>
      <dsp:spPr>
        <a:xfrm>
          <a:off x="1631478" y="59286"/>
          <a:ext cx="2845743" cy="284574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/>
            <a:t>Consistency</a:t>
          </a:r>
          <a:endParaRPr lang="en-AU" sz="2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 smtClean="0"/>
            <a:t>Everyone always sees the same data</a:t>
          </a:r>
          <a:endParaRPr lang="en-AU" sz="1400" kern="1200" dirty="0"/>
        </a:p>
      </dsp:txBody>
      <dsp:txXfrm>
        <a:off x="2010910" y="557291"/>
        <a:ext cx="2086878" cy="1280584"/>
      </dsp:txXfrm>
    </dsp:sp>
    <dsp:sp modelId="{B72F9B91-0F1D-4103-8EE8-6662F6DE4D3B}">
      <dsp:nvSpPr>
        <dsp:cNvPr id="0" name=""/>
        <dsp:cNvSpPr/>
      </dsp:nvSpPr>
      <dsp:spPr>
        <a:xfrm>
          <a:off x="2658317" y="1837876"/>
          <a:ext cx="2845743" cy="2845743"/>
        </a:xfrm>
        <a:prstGeom prst="ellipse">
          <a:avLst/>
        </a:prstGeom>
        <a:solidFill>
          <a:schemeClr val="accent4">
            <a:alpha val="50000"/>
            <a:hueOff val="9298462"/>
            <a:satOff val="-7627"/>
            <a:lumOff val="-186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/>
            <a:t>Availability</a:t>
          </a:r>
          <a:endParaRPr lang="en-AU" sz="2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 smtClean="0"/>
            <a:t>System stays up when nodes fail</a:t>
          </a:r>
          <a:endParaRPr lang="en-AU" sz="1400" kern="1200" dirty="0"/>
        </a:p>
      </dsp:txBody>
      <dsp:txXfrm>
        <a:off x="3528640" y="2573026"/>
        <a:ext cx="1707446" cy="1565158"/>
      </dsp:txXfrm>
    </dsp:sp>
    <dsp:sp modelId="{6BAD9F5B-7097-47B6-9593-CF8708C0BCB0}">
      <dsp:nvSpPr>
        <dsp:cNvPr id="0" name=""/>
        <dsp:cNvSpPr/>
      </dsp:nvSpPr>
      <dsp:spPr>
        <a:xfrm>
          <a:off x="604639" y="1837876"/>
          <a:ext cx="2845743" cy="2845743"/>
        </a:xfrm>
        <a:prstGeom prst="ellipse">
          <a:avLst/>
        </a:prstGeom>
        <a:solidFill>
          <a:schemeClr val="accent4">
            <a:alpha val="50000"/>
            <a:hueOff val="18596924"/>
            <a:satOff val="-15255"/>
            <a:lumOff val="-37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/>
            <a:t>Partition Tolerance</a:t>
          </a:r>
          <a:endParaRPr lang="en-AU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 smtClean="0"/>
            <a:t>System stays up when network between nodes fail</a:t>
          </a:r>
          <a:endParaRPr lang="en-AU" sz="1400" kern="1200" dirty="0"/>
        </a:p>
      </dsp:txBody>
      <dsp:txXfrm>
        <a:off x="872613" y="2573026"/>
        <a:ext cx="1707446" cy="15651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C56D5-3D41-46B1-A37D-DE7B482213F5}">
      <dsp:nvSpPr>
        <dsp:cNvPr id="0" name=""/>
        <dsp:cNvSpPr/>
      </dsp:nvSpPr>
      <dsp:spPr>
        <a:xfrm>
          <a:off x="0" y="428405"/>
          <a:ext cx="8389755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38" tIns="479044" rIns="65113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2300" kern="1200" dirty="0" smtClean="0"/>
            <a:t>Eventually consistent transaction model</a:t>
          </a:r>
          <a:endParaRPr lang="en-A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2300" kern="1200" dirty="0" smtClean="0"/>
            <a:t>Consistent hashing</a:t>
          </a:r>
          <a:endParaRPr lang="en-AU" sz="2300" kern="1200" dirty="0"/>
        </a:p>
      </dsp:txBody>
      <dsp:txXfrm>
        <a:off x="0" y="428405"/>
        <a:ext cx="8389755" cy="1340325"/>
      </dsp:txXfrm>
    </dsp:sp>
    <dsp:sp modelId="{B6B48000-53B7-4075-8B8C-F79A1C2E1A35}">
      <dsp:nvSpPr>
        <dsp:cNvPr id="0" name=""/>
        <dsp:cNvSpPr/>
      </dsp:nvSpPr>
      <dsp:spPr>
        <a:xfrm>
          <a:off x="419487" y="88925"/>
          <a:ext cx="5872828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79" tIns="0" rIns="221979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 smtClean="0"/>
            <a:t>Amazon Dynamo</a:t>
          </a:r>
          <a:endParaRPr lang="en-AU" sz="2300" kern="1200" dirty="0"/>
        </a:p>
      </dsp:txBody>
      <dsp:txXfrm>
        <a:off x="452631" y="122069"/>
        <a:ext cx="5806540" cy="612672"/>
      </dsp:txXfrm>
    </dsp:sp>
    <dsp:sp modelId="{C95086CE-11DC-4E3E-B635-02BEDC03F65E}">
      <dsp:nvSpPr>
        <dsp:cNvPr id="0" name=""/>
        <dsp:cNvSpPr/>
      </dsp:nvSpPr>
      <dsp:spPr>
        <a:xfrm>
          <a:off x="0" y="2232410"/>
          <a:ext cx="8389755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9298462"/>
              <a:satOff val="-7627"/>
              <a:lumOff val="-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38" tIns="479044" rIns="65113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2300" kern="1200" dirty="0" smtClean="0"/>
            <a:t>Column Family model for sparse distributed columnar data</a:t>
          </a:r>
          <a:endParaRPr lang="en-AU" sz="2300" kern="1200" dirty="0"/>
        </a:p>
      </dsp:txBody>
      <dsp:txXfrm>
        <a:off x="0" y="2232410"/>
        <a:ext cx="8389755" cy="1304100"/>
      </dsp:txXfrm>
    </dsp:sp>
    <dsp:sp modelId="{BC723501-4DB4-4AF5-9DEC-97F0C63AAF3E}">
      <dsp:nvSpPr>
        <dsp:cNvPr id="0" name=""/>
        <dsp:cNvSpPr/>
      </dsp:nvSpPr>
      <dsp:spPr>
        <a:xfrm>
          <a:off x="419487" y="1892930"/>
          <a:ext cx="5872828" cy="678960"/>
        </a:xfrm>
        <a:prstGeom prst="roundRect">
          <a:avLst/>
        </a:prstGeom>
        <a:solidFill>
          <a:schemeClr val="accent4">
            <a:hueOff val="9298462"/>
            <a:satOff val="-7627"/>
            <a:lumOff val="-1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79" tIns="0" rIns="221979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 smtClean="0"/>
            <a:t>Google </a:t>
          </a:r>
          <a:r>
            <a:rPr lang="en-AU" sz="2300" kern="1200" dirty="0" err="1" smtClean="0"/>
            <a:t>BigTable</a:t>
          </a:r>
          <a:endParaRPr lang="en-AU" sz="2300" kern="1200" dirty="0"/>
        </a:p>
      </dsp:txBody>
      <dsp:txXfrm>
        <a:off x="452631" y="1926074"/>
        <a:ext cx="5806540" cy="612672"/>
      </dsp:txXfrm>
    </dsp:sp>
    <dsp:sp modelId="{789FB658-67E2-4083-92D1-7B93399E996D}">
      <dsp:nvSpPr>
        <dsp:cNvPr id="0" name=""/>
        <dsp:cNvSpPr/>
      </dsp:nvSpPr>
      <dsp:spPr>
        <a:xfrm>
          <a:off x="0" y="4000190"/>
          <a:ext cx="8389755" cy="959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8596924"/>
              <a:satOff val="-15255"/>
              <a:lumOff val="-37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38" tIns="479044" rIns="65113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2300" kern="1200" dirty="0" smtClean="0"/>
            <a:t>Paved the way for the document database</a:t>
          </a:r>
          <a:endParaRPr lang="en-AU" sz="2300" kern="1200" dirty="0"/>
        </a:p>
      </dsp:txBody>
      <dsp:txXfrm>
        <a:off x="0" y="4000190"/>
        <a:ext cx="8389755" cy="959962"/>
      </dsp:txXfrm>
    </dsp:sp>
    <dsp:sp modelId="{56430E0C-7F37-40D7-9767-D167CD5A0270}">
      <dsp:nvSpPr>
        <dsp:cNvPr id="0" name=""/>
        <dsp:cNvSpPr/>
      </dsp:nvSpPr>
      <dsp:spPr>
        <a:xfrm>
          <a:off x="419487" y="3660710"/>
          <a:ext cx="5872828" cy="678960"/>
        </a:xfrm>
        <a:prstGeom prst="roundRect">
          <a:avLst/>
        </a:prstGeom>
        <a:solidFill>
          <a:schemeClr val="accent4">
            <a:hueOff val="18596924"/>
            <a:satOff val="-15255"/>
            <a:lumOff val="-3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79" tIns="0" rIns="221979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 smtClean="0"/>
            <a:t>OODBMS and XML DBs</a:t>
          </a:r>
          <a:endParaRPr lang="en-AU" sz="2300" kern="1200" dirty="0"/>
        </a:p>
      </dsp:txBody>
      <dsp:txXfrm>
        <a:off x="452631" y="3693854"/>
        <a:ext cx="5806540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384175"/>
            <a:ext cx="524192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D9FBBF9-2D24-4D11-971E-9358EF109536}" type="slidenum">
              <a:rPr lang="en-US" smtClean="0">
                <a:solidFill>
                  <a:prstClr val="black"/>
                </a:solidFill>
              </a:rPr>
              <a:pPr eaLnBrk="1" hangingPunct="1"/>
              <a:t>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4265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 smtClean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In 2000 a 1 TB database would have required 200 500 GB disks - with an aggregate IO capacity of around 2000 IO per second. Today that database could be supported in a single 1 TB disc but which would only support 200 I/O is per second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2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9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45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4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NoSQL</a:t>
            </a:r>
            <a:r>
              <a:rPr lang="en-AU" baseline="0" dirty="0" smtClean="0"/>
              <a:t> tends to be strongly coupled with the application.  Everybody else is out of luck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91FF30-DB4B-4EE8-B6C0-EF9B26D1A3B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9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95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32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30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5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898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36753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392702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415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554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010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erry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872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037" y="1753740"/>
            <a:ext cx="7726661" cy="956879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040" y="5094506"/>
            <a:ext cx="4069080" cy="1169094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ts val="1500"/>
              </a:lnSpc>
              <a:buNone/>
              <a:defRPr sz="16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2324" y="3461659"/>
            <a:ext cx="4736592" cy="1191984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Slide Number Placeholder 1"/>
          <p:cNvSpPr txBox="1">
            <a:spLocks/>
          </p:cNvSpPr>
          <p:nvPr userDrawn="1"/>
        </p:nvSpPr>
        <p:spPr>
          <a:xfrm>
            <a:off x="6430945" y="6263600"/>
            <a:ext cx="2263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 Black" pitchFamily="34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spcAft>
                <a:spcPts val="400"/>
              </a:spcAft>
            </a:pPr>
            <a:r>
              <a:rPr lang="en-US" dirty="0" smtClean="0">
                <a:solidFill>
                  <a:srgbClr val="007698"/>
                </a:solidFill>
                <a:latin typeface="Arial Bold" pitchFamily="34" charset="0"/>
                <a:cs typeface="Arial Bold" pitchFamily="34" charset="0"/>
              </a:rPr>
              <a:t>REMINDER</a:t>
            </a:r>
          </a:p>
          <a:p>
            <a:pPr algn="r">
              <a:spcAft>
                <a:spcPts val="600"/>
              </a:spcAft>
            </a:pPr>
            <a:r>
              <a:rPr lang="en-US" sz="100" dirty="0" smtClean="0">
                <a:solidFill>
                  <a:srgbClr val="007698"/>
                </a:solidFill>
                <a:latin typeface="Arial Bold" pitchFamily="34" charset="0"/>
                <a:cs typeface="Arial Bold" pitchFamily="34" charset="0"/>
              </a:rPr>
              <a:t/>
            </a:r>
            <a:br>
              <a:rPr lang="en-US" sz="100" dirty="0" smtClean="0">
                <a:solidFill>
                  <a:srgbClr val="007698"/>
                </a:solidFill>
                <a:latin typeface="Arial Bold" pitchFamily="34" charset="0"/>
                <a:cs typeface="Arial Bold" pitchFamily="34" charset="0"/>
              </a:rPr>
            </a:br>
            <a:r>
              <a:rPr lang="en-US" sz="1100" dirty="0" smtClean="0">
                <a:solidFill>
                  <a:srgbClr val="333333">
                    <a:lumMod val="50000"/>
                    <a:lumOff val="50000"/>
                  </a:srgbClr>
                </a:solidFill>
                <a:latin typeface="Arial Bold" pitchFamily="34" charset="0"/>
                <a:cs typeface="Arial Bold" pitchFamily="34" charset="0"/>
              </a:rPr>
              <a:t>Check in on the COLLABORATE mobile app</a:t>
            </a:r>
            <a:endParaRPr lang="en-US" sz="1100" dirty="0">
              <a:solidFill>
                <a:srgbClr val="333333">
                  <a:lumMod val="50000"/>
                  <a:lumOff val="50000"/>
                </a:srgbClr>
              </a:solidFill>
              <a:latin typeface="Arial Bold" pitchFamily="34" charset="0"/>
              <a:cs typeface="Arial Bold" pitchFamily="34" charset="0"/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44092" y="3074518"/>
            <a:ext cx="4736592" cy="354483"/>
          </a:xfr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8" y="6352693"/>
            <a:ext cx="326172" cy="265176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quarter" idx="12"/>
          </p:nvPr>
        </p:nvSpPr>
        <p:spPr>
          <a:xfrm>
            <a:off x="948224" y="6323031"/>
            <a:ext cx="3643896" cy="349250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999999"/>
                </a:solidFill>
              </a:defRPr>
            </a:lvl1pPr>
            <a:lvl2pPr marL="461963" indent="0">
              <a:buNone/>
              <a:defRPr sz="1400" b="1">
                <a:solidFill>
                  <a:schemeClr val="tx2"/>
                </a:solidFill>
              </a:defRPr>
            </a:lvl2pPr>
            <a:lvl3pPr marL="750888" indent="0">
              <a:buNone/>
              <a:defRPr sz="1400" b="1">
                <a:solidFill>
                  <a:schemeClr val="tx2"/>
                </a:solidFill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6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047" y="-2"/>
            <a:ext cx="8759952" cy="582472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0048" y="561"/>
            <a:ext cx="8759952" cy="5824728"/>
          </a:xfrm>
          <a:prstGeom prst="rect">
            <a:avLst/>
          </a:prstGeom>
          <a:solidFill>
            <a:srgbClr val="007698">
              <a:alpha val="63137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23037" y="1751296"/>
            <a:ext cx="7726661" cy="144407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2324" y="5928527"/>
            <a:ext cx="4736592" cy="853606"/>
          </a:xfrm>
        </p:spPr>
        <p:txBody>
          <a:bodyPr anchor="ctr"/>
          <a:lstStyle>
            <a:lvl1pPr marL="0" indent="0">
              <a:lnSpc>
                <a:spcPts val="2000"/>
              </a:lnSpc>
              <a:buNone/>
              <a:defRPr sz="15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4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050" y="0"/>
            <a:ext cx="8759952" cy="5826202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 userDrawn="1"/>
        </p:nvSpPr>
        <p:spPr>
          <a:xfrm>
            <a:off x="-10050" y="0"/>
            <a:ext cx="8759952" cy="5826202"/>
          </a:xfrm>
          <a:prstGeom prst="rect">
            <a:avLst/>
          </a:prstGeom>
          <a:solidFill>
            <a:srgbClr val="007698">
              <a:alpha val="6235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671727" y="6353804"/>
            <a:ext cx="567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ctr">
              <a:defRPr sz="14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 userDrawn="1">
            <p:ph type="ctrTitle"/>
          </p:nvPr>
        </p:nvSpPr>
        <p:spPr>
          <a:xfrm>
            <a:off x="523038" y="1746822"/>
            <a:ext cx="7430792" cy="1444072"/>
          </a:xfrm>
        </p:spPr>
        <p:txBody>
          <a:bodyPr anchor="t">
            <a:normAutofit/>
          </a:bodyPr>
          <a:lstStyle>
            <a:lvl1pPr>
              <a:lnSpc>
                <a:spcPts val="36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2324" y="5928527"/>
            <a:ext cx="4736592" cy="853606"/>
          </a:xfrm>
        </p:spPr>
        <p:txBody>
          <a:bodyPr anchor="ctr"/>
          <a:lstStyle>
            <a:lvl1pPr marL="0" indent="0">
              <a:lnSpc>
                <a:spcPts val="2000"/>
              </a:lnSpc>
              <a:buNone/>
              <a:defRPr sz="15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02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93" y="402336"/>
            <a:ext cx="7997825" cy="822960"/>
          </a:xfrm>
        </p:spPr>
        <p:txBody>
          <a:bodyPr/>
          <a:lstStyle>
            <a:lvl1pPr>
              <a:lnSpc>
                <a:spcPts val="2900"/>
              </a:lnSpc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93" y="1428148"/>
            <a:ext cx="7997825" cy="4617720"/>
          </a:xfrm>
        </p:spPr>
        <p:txBody>
          <a:bodyPr/>
          <a:lstStyle>
            <a:lvl3pPr>
              <a:buClr>
                <a:srgbClr val="007698"/>
              </a:buClr>
              <a:defRPr sz="1800"/>
            </a:lvl3pPr>
            <a:lvl4pPr marL="1430338" indent="-228600">
              <a:buClr>
                <a:srgbClr val="007698"/>
              </a:buClr>
              <a:defRPr sz="1800"/>
            </a:lvl4pPr>
            <a:lvl5pPr marL="1885950" indent="-228600">
              <a:buClr>
                <a:srgbClr val="007698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98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1893" y="401633"/>
            <a:ext cx="7997825" cy="8229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93" y="1428148"/>
            <a:ext cx="3749040" cy="4617720"/>
          </a:xfrm>
        </p:spPr>
        <p:txBody>
          <a:bodyPr/>
          <a:lstStyle>
            <a:lvl4pPr marL="1430338" indent="-228600">
              <a:buClr>
                <a:srgbClr val="007698"/>
              </a:buClr>
              <a:defRPr sz="1800"/>
            </a:lvl4pPr>
            <a:lvl5pPr marL="1885950" indent="-228600">
              <a:buClr>
                <a:srgbClr val="007698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613541" y="1428148"/>
            <a:ext cx="3749040" cy="4617720"/>
          </a:xfrm>
        </p:spPr>
        <p:txBody>
          <a:bodyPr/>
          <a:lstStyle>
            <a:lvl4pPr marL="1430338" indent="-228600">
              <a:buClr>
                <a:srgbClr val="007698"/>
              </a:buClr>
              <a:defRPr sz="1800"/>
            </a:lvl4pPr>
            <a:lvl5pPr marL="1885950" indent="-228600">
              <a:buClr>
                <a:srgbClr val="007698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29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ll 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641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1893" y="401633"/>
            <a:ext cx="7997825" cy="8229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93" y="2069960"/>
            <a:ext cx="3749040" cy="397590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430338" indent="-228600">
              <a:buClr>
                <a:srgbClr val="007698"/>
              </a:buClr>
              <a:defRPr sz="1600"/>
            </a:lvl4pPr>
            <a:lvl5pPr marL="1885950" indent="-228600">
              <a:buClr>
                <a:srgbClr val="007698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603493" y="2069960"/>
            <a:ext cx="3749040" cy="397590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430338" indent="-228600">
              <a:buClr>
                <a:srgbClr val="007698"/>
              </a:buClr>
              <a:defRPr sz="1600"/>
            </a:lvl4pPr>
            <a:lvl5pPr marL="1885950" indent="-228600">
              <a:buClr>
                <a:srgbClr val="007698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31892" y="1328543"/>
            <a:ext cx="3749041" cy="650987"/>
          </a:xfrm>
          <a:noFill/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00769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03493" y="1328543"/>
            <a:ext cx="3749040" cy="650986"/>
          </a:xfrm>
          <a:noFill/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00769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4050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6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71727" y="6353804"/>
            <a:ext cx="567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ctr">
              <a:defRPr sz="14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255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037" y="1753740"/>
            <a:ext cx="7726661" cy="956879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040" y="5094506"/>
            <a:ext cx="4069080" cy="1169094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ts val="1500"/>
              </a:lnSpc>
              <a:buNone/>
              <a:defRPr sz="16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2324" y="3461659"/>
            <a:ext cx="4736592" cy="1191984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Slide Number Placeholder 1"/>
          <p:cNvSpPr txBox="1">
            <a:spLocks/>
          </p:cNvSpPr>
          <p:nvPr userDrawn="1"/>
        </p:nvSpPr>
        <p:spPr>
          <a:xfrm>
            <a:off x="6430945" y="6263600"/>
            <a:ext cx="2263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 Black" pitchFamily="34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spcAft>
                <a:spcPts val="400"/>
              </a:spcAft>
            </a:pPr>
            <a:r>
              <a:rPr lang="en-US" dirty="0" smtClean="0">
                <a:solidFill>
                  <a:srgbClr val="007698"/>
                </a:solidFill>
                <a:latin typeface="Arial Bold" pitchFamily="34" charset="0"/>
                <a:cs typeface="Arial Bold" pitchFamily="34" charset="0"/>
              </a:rPr>
              <a:t>REMINDER</a:t>
            </a:r>
          </a:p>
          <a:p>
            <a:pPr algn="r">
              <a:spcAft>
                <a:spcPts val="600"/>
              </a:spcAft>
            </a:pPr>
            <a:r>
              <a:rPr lang="en-US" sz="100" dirty="0" smtClean="0">
                <a:solidFill>
                  <a:srgbClr val="007698"/>
                </a:solidFill>
                <a:latin typeface="Arial Bold" pitchFamily="34" charset="0"/>
                <a:cs typeface="Arial Bold" pitchFamily="34" charset="0"/>
              </a:rPr>
              <a:t/>
            </a:r>
            <a:br>
              <a:rPr lang="en-US" sz="100" dirty="0" smtClean="0">
                <a:solidFill>
                  <a:srgbClr val="007698"/>
                </a:solidFill>
                <a:latin typeface="Arial Bold" pitchFamily="34" charset="0"/>
                <a:cs typeface="Arial Bold" pitchFamily="34" charset="0"/>
              </a:rPr>
            </a:br>
            <a:r>
              <a:rPr lang="en-US" sz="1100" dirty="0" smtClean="0">
                <a:solidFill>
                  <a:srgbClr val="333333">
                    <a:lumMod val="50000"/>
                    <a:lumOff val="50000"/>
                  </a:srgbClr>
                </a:solidFill>
                <a:latin typeface="Arial Bold" pitchFamily="34" charset="0"/>
                <a:cs typeface="Arial Bold" pitchFamily="34" charset="0"/>
              </a:rPr>
              <a:t>Check in on the COLLABORATE mobile app</a:t>
            </a:r>
            <a:endParaRPr lang="en-US" sz="1100" dirty="0">
              <a:solidFill>
                <a:srgbClr val="333333">
                  <a:lumMod val="50000"/>
                  <a:lumOff val="50000"/>
                </a:srgbClr>
              </a:solidFill>
              <a:latin typeface="Arial Bold" pitchFamily="34" charset="0"/>
              <a:cs typeface="Arial Bold" pitchFamily="34" charset="0"/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44092" y="3074518"/>
            <a:ext cx="4736592" cy="354483"/>
          </a:xfr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8" y="6352693"/>
            <a:ext cx="326172" cy="265176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quarter" idx="12"/>
          </p:nvPr>
        </p:nvSpPr>
        <p:spPr>
          <a:xfrm>
            <a:off x="948224" y="6323031"/>
            <a:ext cx="3643896" cy="349250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999999"/>
                </a:solidFill>
              </a:defRPr>
            </a:lvl1pPr>
            <a:lvl2pPr marL="461963" indent="0">
              <a:buNone/>
              <a:defRPr sz="1400" b="1">
                <a:solidFill>
                  <a:schemeClr val="tx2"/>
                </a:solidFill>
              </a:defRPr>
            </a:lvl2pPr>
            <a:lvl3pPr marL="750888" indent="0">
              <a:buNone/>
              <a:defRPr sz="1400" b="1">
                <a:solidFill>
                  <a:schemeClr val="tx2"/>
                </a:solidFill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82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047" y="-2"/>
            <a:ext cx="8759952" cy="582472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0048" y="561"/>
            <a:ext cx="8759952" cy="5824728"/>
          </a:xfrm>
          <a:prstGeom prst="rect">
            <a:avLst/>
          </a:prstGeom>
          <a:solidFill>
            <a:srgbClr val="007698">
              <a:alpha val="63137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23037" y="1751296"/>
            <a:ext cx="7726661" cy="144407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2324" y="5928527"/>
            <a:ext cx="4736592" cy="853606"/>
          </a:xfrm>
        </p:spPr>
        <p:txBody>
          <a:bodyPr anchor="ctr"/>
          <a:lstStyle>
            <a:lvl1pPr marL="0" indent="0">
              <a:lnSpc>
                <a:spcPts val="2000"/>
              </a:lnSpc>
              <a:buNone/>
              <a:defRPr sz="15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92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050" y="0"/>
            <a:ext cx="8759952" cy="5826202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 userDrawn="1"/>
        </p:nvSpPr>
        <p:spPr>
          <a:xfrm>
            <a:off x="-10050" y="0"/>
            <a:ext cx="8759952" cy="5826202"/>
          </a:xfrm>
          <a:prstGeom prst="rect">
            <a:avLst/>
          </a:prstGeom>
          <a:solidFill>
            <a:srgbClr val="007698">
              <a:alpha val="6235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671727" y="6353804"/>
            <a:ext cx="567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ctr">
              <a:defRPr sz="14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 userDrawn="1">
            <p:ph type="ctrTitle"/>
          </p:nvPr>
        </p:nvSpPr>
        <p:spPr>
          <a:xfrm>
            <a:off x="523038" y="1746822"/>
            <a:ext cx="7430792" cy="1444072"/>
          </a:xfrm>
        </p:spPr>
        <p:txBody>
          <a:bodyPr anchor="t">
            <a:normAutofit/>
          </a:bodyPr>
          <a:lstStyle>
            <a:lvl1pPr>
              <a:lnSpc>
                <a:spcPts val="36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2324" y="5928527"/>
            <a:ext cx="4736592" cy="853606"/>
          </a:xfrm>
        </p:spPr>
        <p:txBody>
          <a:bodyPr anchor="ctr"/>
          <a:lstStyle>
            <a:lvl1pPr marL="0" indent="0">
              <a:lnSpc>
                <a:spcPts val="2000"/>
              </a:lnSpc>
              <a:buNone/>
              <a:defRPr sz="15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43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93" y="402336"/>
            <a:ext cx="7997825" cy="822960"/>
          </a:xfrm>
        </p:spPr>
        <p:txBody>
          <a:bodyPr/>
          <a:lstStyle>
            <a:lvl1pPr>
              <a:lnSpc>
                <a:spcPts val="2900"/>
              </a:lnSpc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93" y="1428148"/>
            <a:ext cx="7997825" cy="4617720"/>
          </a:xfrm>
        </p:spPr>
        <p:txBody>
          <a:bodyPr/>
          <a:lstStyle>
            <a:lvl3pPr>
              <a:buClr>
                <a:srgbClr val="007698"/>
              </a:buClr>
              <a:defRPr sz="1800"/>
            </a:lvl3pPr>
            <a:lvl4pPr marL="1430338" indent="-228600">
              <a:buClr>
                <a:srgbClr val="007698"/>
              </a:buClr>
              <a:defRPr sz="1800"/>
            </a:lvl4pPr>
            <a:lvl5pPr marL="1885950" indent="-228600">
              <a:buClr>
                <a:srgbClr val="007698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10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1893" y="401633"/>
            <a:ext cx="7997825" cy="8229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93" y="1428148"/>
            <a:ext cx="3749040" cy="4617720"/>
          </a:xfrm>
        </p:spPr>
        <p:txBody>
          <a:bodyPr/>
          <a:lstStyle>
            <a:lvl4pPr marL="1430338" indent="-228600">
              <a:buClr>
                <a:srgbClr val="007698"/>
              </a:buClr>
              <a:defRPr sz="1800"/>
            </a:lvl4pPr>
            <a:lvl5pPr marL="1885950" indent="-228600">
              <a:buClr>
                <a:srgbClr val="007698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613541" y="1428148"/>
            <a:ext cx="3749040" cy="4617720"/>
          </a:xfrm>
        </p:spPr>
        <p:txBody>
          <a:bodyPr/>
          <a:lstStyle>
            <a:lvl4pPr marL="1430338" indent="-228600">
              <a:buClr>
                <a:srgbClr val="007698"/>
              </a:buClr>
              <a:defRPr sz="1800"/>
            </a:lvl4pPr>
            <a:lvl5pPr marL="1885950" indent="-228600">
              <a:buClr>
                <a:srgbClr val="007698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244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1893" y="401633"/>
            <a:ext cx="7997825" cy="8229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93" y="2069960"/>
            <a:ext cx="3749040" cy="397590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430338" indent="-228600">
              <a:buClr>
                <a:srgbClr val="007698"/>
              </a:buClr>
              <a:defRPr sz="1600"/>
            </a:lvl4pPr>
            <a:lvl5pPr marL="1885950" indent="-228600">
              <a:buClr>
                <a:srgbClr val="007698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603493" y="2069960"/>
            <a:ext cx="3749040" cy="397590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430338" indent="-228600">
              <a:buClr>
                <a:srgbClr val="007698"/>
              </a:buClr>
              <a:defRPr sz="1600"/>
            </a:lvl4pPr>
            <a:lvl5pPr marL="1885950" indent="-228600">
              <a:buClr>
                <a:srgbClr val="007698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31892" y="1328543"/>
            <a:ext cx="3749041" cy="650987"/>
          </a:xfrm>
          <a:noFill/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00769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03493" y="1328543"/>
            <a:ext cx="3749040" cy="650986"/>
          </a:xfrm>
          <a:noFill/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00769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730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7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703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71727" y="6353804"/>
            <a:ext cx="567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ctr">
              <a:defRPr sz="14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fld id="{0ECD8050-98C7-4410-9884-118F215E9D5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841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3671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590931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61234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2743200" cy="36576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424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2743200" cy="36576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80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Gra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164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365761"/>
            <a:ext cx="52459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838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Dark Red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604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2"/>
            <a:ext cx="7773987" cy="443199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71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 descr="dell_white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8415540" y="5946658"/>
            <a:ext cx="475126" cy="6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9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19305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326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70818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Gray divider slide">
    <p:bg>
      <p:bgPr>
        <a:solidFill>
          <a:srgbClr val="AAA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4" name="Picture 3" descr="dell_white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8415540" y="5946658"/>
            <a:ext cx="475126" cy="6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05903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ll Blue background">
    <p:bg>
      <p:bgPr>
        <a:solidFill>
          <a:srgbClr val="008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18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53343" y="367681"/>
            <a:ext cx="5200791" cy="2036852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353343" y="2517418"/>
            <a:ext cx="5200791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8" name="Picture 7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18870" y="5491886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8856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332399"/>
          </a:xfrm>
        </p:spPr>
        <p:txBody>
          <a:bodyPr/>
          <a:lstStyle/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 smtClean="0"/>
              <a:t>Click to edit 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82115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idx="1"/>
          </p:nvPr>
        </p:nvSpPr>
        <p:spPr bwMode="auto">
          <a:xfrm>
            <a:off x="364632" y="2072640"/>
            <a:ext cx="7955280" cy="40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 smtClean="0"/>
              <a:t>Click to edit 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735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018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81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42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869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 smtClean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23757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1701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93868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4376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7661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966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900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394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28899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ay divider slide">
    <p:bg>
      <p:bgPr>
        <a:solidFill>
          <a:srgbClr val="AAA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538" y="5974411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5484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2572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27293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8466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48370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6058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502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992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092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8565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56103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ay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65978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Blue divider slide">
    <p:bg>
      <p:bgPr>
        <a:solidFill>
          <a:srgbClr val="004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1421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615045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47850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36149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1837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065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451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207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091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05343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810391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073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Teal divider slide">
    <p:bg>
      <p:bgPr>
        <a:solidFill>
          <a:srgbClr val="74CA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688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792390"/>
      </p:ext>
    </p:extLst>
  </p:cSld>
  <p:clrMapOvr>
    <a:masterClrMapping/>
  </p:clrMapOvr>
  <p:transition spd="med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25452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07728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97692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52246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573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257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86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445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Teal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1082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een divider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563" y="597487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2156822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9416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6526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37682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94929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53343" y="365760"/>
            <a:ext cx="61490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3343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3343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070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186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130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een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3992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Yellow divider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946" y="5971979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97336"/>
      </p:ext>
    </p:extLst>
  </p:cSld>
  <p:clrMapOvr>
    <a:masterClrMapping/>
  </p:clrMapOvr>
  <p:transition spd="med"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88738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92238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30450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350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4378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803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18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293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Yellow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85335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Red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70259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67539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34787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521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6672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5655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20169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076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520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346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Red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31323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erry divider slide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868" y="597311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2920117"/>
      </p:ext>
    </p:extLst>
  </p:cSld>
  <p:clrMapOvr>
    <a:masterClrMapping/>
  </p:clrMapOvr>
  <p:transition spd="med"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98873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5256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52670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0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08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16.xml"/><Relationship Id="rId9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4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1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dell_gray_logo.png"/>
          <p:cNvPicPr>
            <a:picLocks noChangeAspect="1"/>
          </p:cNvPicPr>
          <p:nvPr userDrawn="1"/>
        </p:nvPicPr>
        <p:blipFill>
          <a:blip r:embed="rId27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fl" descr="                              Dell - Internal Use - Confidential&#10;"/>
          <p:cNvSpPr txBox="1"/>
          <p:nvPr userDrawn="1"/>
        </p:nvSpPr>
        <p:spPr>
          <a:xfrm>
            <a:off x="0" y="6409690"/>
            <a:ext cx="9144000" cy="48090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Software Group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err="1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42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375" r:id="rId10"/>
    <p:sldLayoutId id="2147484376" r:id="rId11"/>
    <p:sldLayoutId id="2147484377" r:id="rId12"/>
    <p:sldLayoutId id="2147484378" r:id="rId13"/>
    <p:sldLayoutId id="2147484379" r:id="rId14"/>
    <p:sldLayoutId id="2147484380" r:id="rId15"/>
    <p:sldLayoutId id="2147484381" r:id="rId16"/>
    <p:sldLayoutId id="2147484383" r:id="rId17"/>
    <p:sldLayoutId id="2147484384" r:id="rId18"/>
    <p:sldLayoutId id="2147484385" r:id="rId19"/>
    <p:sldLayoutId id="2147484386" r:id="rId20"/>
    <p:sldLayoutId id="2147484387" r:id="rId21"/>
    <p:sldLayoutId id="2147484388" r:id="rId22"/>
    <p:sldLayoutId id="2147484389" r:id="rId23"/>
    <p:sldLayoutId id="2147484390" r:id="rId24"/>
    <p:sldLayoutId id="2147484391" r:id="rId25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 userDrawn="1"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2377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5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64" r:id="rId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6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31893" y="401633"/>
            <a:ext cx="799782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1893" y="1428148"/>
            <a:ext cx="7997825" cy="461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71727" y="6353804"/>
            <a:ext cx="567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ctr">
              <a:defRPr sz="14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defTabSz="457200"/>
            <a:fld id="{0ECD8050-98C7-4410-9884-118F215E9D58}" type="slidenum">
              <a:rPr lang="en-US" smtClean="0">
                <a:solidFill>
                  <a:prstClr val="white"/>
                </a:solidFill>
                <a:ea typeface="MS PGothic" pitchFamily="34" charset="-128"/>
              </a:rPr>
              <a:pPr defTabSz="457200"/>
              <a:t>‹#›</a:t>
            </a:fld>
            <a:endParaRPr lang="en-US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6" name="Slide Number Placeholder 1"/>
          <p:cNvSpPr txBox="1">
            <a:spLocks/>
          </p:cNvSpPr>
          <p:nvPr userDrawn="1"/>
        </p:nvSpPr>
        <p:spPr>
          <a:xfrm rot="16200000">
            <a:off x="8330772" y="522867"/>
            <a:ext cx="124123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 Black" pitchFamily="34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pPr algn="r"/>
            <a:r>
              <a:rPr lang="en-US" sz="1600" b="1" dirty="0" smtClean="0">
                <a:solidFill>
                  <a:prstClr val="white"/>
                </a:solidFill>
              </a:rPr>
              <a:t>#C15LV</a:t>
            </a:r>
            <a:endParaRPr 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10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lnSpc>
          <a:spcPts val="2900"/>
        </a:lnSpc>
        <a:spcBef>
          <a:spcPct val="0"/>
        </a:spcBef>
        <a:spcAft>
          <a:spcPct val="0"/>
        </a:spcAft>
        <a:defRPr sz="3000" b="1" kern="1200">
          <a:solidFill>
            <a:srgbClr val="00457C"/>
          </a:solidFill>
          <a:latin typeface="Arial Bold"/>
          <a:ea typeface="MS PGothic" pitchFamily="34" charset="-128"/>
          <a:cs typeface="Arial Bold"/>
        </a:defRPr>
      </a:lvl1pPr>
      <a:lvl2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2pPr>
      <a:lvl3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3pPr>
      <a:lvl4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4pPr>
      <a:lvl5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5pPr>
      <a:lvl6pPr marL="4572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6pPr>
      <a:lvl7pPr marL="9144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7pPr>
      <a:lvl8pPr marL="13716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8pPr>
      <a:lvl9pPr marL="18288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9pPr>
    </p:titleStyle>
    <p:bodyStyle>
      <a:lvl1pPr marL="342900" indent="-342900" algn="l" defTabSz="457200" rtl="0" fontAlgn="base">
        <a:lnSpc>
          <a:spcPts val="2400"/>
        </a:lnSpc>
        <a:spcBef>
          <a:spcPts val="600"/>
        </a:spcBef>
        <a:spcAft>
          <a:spcPct val="0"/>
        </a:spcAft>
        <a:buClr>
          <a:srgbClr val="B5DC17"/>
        </a:buClr>
        <a:buFont typeface="Lucida Grande" charset="0"/>
        <a:buChar char="■"/>
        <a:defRPr sz="22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747713" indent="-285750" algn="l" defTabSz="457200" rtl="0" fontAlgn="base">
        <a:lnSpc>
          <a:spcPts val="2400"/>
        </a:lnSpc>
        <a:spcBef>
          <a:spcPts val="600"/>
        </a:spcBef>
        <a:spcAft>
          <a:spcPct val="0"/>
        </a:spcAft>
        <a:buClr>
          <a:srgbClr val="007698"/>
        </a:buClr>
        <a:buFont typeface="Lucida Grande" charset="0"/>
        <a:buChar char="▪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79488" indent="-228600" algn="l" defTabSz="457200" rtl="0" fontAlgn="base">
        <a:lnSpc>
          <a:spcPts val="2400"/>
        </a:lnSpc>
        <a:spcBef>
          <a:spcPts val="600"/>
        </a:spcBef>
        <a:spcAft>
          <a:spcPct val="0"/>
        </a:spcAft>
        <a:buClr>
          <a:srgbClr val="007698"/>
        </a:buClr>
        <a:buSzPct val="70000"/>
        <a:buFont typeface="Lucida Grande" charset="0"/>
        <a:buChar char="—"/>
        <a:defRPr sz="18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600200" indent="-228600" algn="l" defTabSz="457200" rtl="0" fontAlgn="base">
        <a:lnSpc>
          <a:spcPts val="2100"/>
        </a:lnSpc>
        <a:spcBef>
          <a:spcPts val="600"/>
        </a:spcBef>
        <a:spcAft>
          <a:spcPct val="0"/>
        </a:spcAft>
        <a:buClr>
          <a:schemeClr val="accent1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4pPr>
      <a:lvl5pPr marL="2057400" indent="-228600" algn="l" defTabSz="457200" rtl="0" fontAlgn="base">
        <a:lnSpc>
          <a:spcPts val="2100"/>
        </a:lnSpc>
        <a:spcBef>
          <a:spcPts val="6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31893" y="401633"/>
            <a:ext cx="799782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1893" y="1428148"/>
            <a:ext cx="7997825" cy="461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71727" y="6353804"/>
            <a:ext cx="567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ctr">
              <a:defRPr sz="14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defTabSz="457200"/>
            <a:fld id="{0ECD8050-98C7-4410-9884-118F215E9D58}" type="slidenum">
              <a:rPr lang="en-US" smtClean="0">
                <a:solidFill>
                  <a:prstClr val="white"/>
                </a:solidFill>
                <a:ea typeface="MS PGothic" pitchFamily="34" charset="-128"/>
              </a:rPr>
              <a:pPr defTabSz="457200"/>
              <a:t>‹#›</a:t>
            </a:fld>
            <a:endParaRPr lang="en-US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6" name="Slide Number Placeholder 1"/>
          <p:cNvSpPr txBox="1">
            <a:spLocks/>
          </p:cNvSpPr>
          <p:nvPr userDrawn="1"/>
        </p:nvSpPr>
        <p:spPr>
          <a:xfrm rot="16200000">
            <a:off x="8330772" y="522867"/>
            <a:ext cx="124123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Arial Black" pitchFamily="34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pPr algn="r"/>
            <a:r>
              <a:rPr lang="en-US" sz="1600" b="1" dirty="0" smtClean="0">
                <a:solidFill>
                  <a:prstClr val="white"/>
                </a:solidFill>
              </a:rPr>
              <a:t>#C15LV</a:t>
            </a:r>
            <a:endParaRPr 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lnSpc>
          <a:spcPts val="2900"/>
        </a:lnSpc>
        <a:spcBef>
          <a:spcPct val="0"/>
        </a:spcBef>
        <a:spcAft>
          <a:spcPct val="0"/>
        </a:spcAft>
        <a:defRPr sz="3000" b="1" kern="1200">
          <a:solidFill>
            <a:srgbClr val="00457C"/>
          </a:solidFill>
          <a:latin typeface="Arial Bold"/>
          <a:ea typeface="MS PGothic" pitchFamily="34" charset="-128"/>
          <a:cs typeface="Arial Bold"/>
        </a:defRPr>
      </a:lvl1pPr>
      <a:lvl2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2pPr>
      <a:lvl3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3pPr>
      <a:lvl4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4pPr>
      <a:lvl5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5pPr>
      <a:lvl6pPr marL="4572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6pPr>
      <a:lvl7pPr marL="9144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7pPr>
      <a:lvl8pPr marL="13716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8pPr>
      <a:lvl9pPr marL="18288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9pPr>
    </p:titleStyle>
    <p:bodyStyle>
      <a:lvl1pPr marL="342900" indent="-342900" algn="l" defTabSz="457200" rtl="0" fontAlgn="base">
        <a:lnSpc>
          <a:spcPts val="2400"/>
        </a:lnSpc>
        <a:spcBef>
          <a:spcPts val="600"/>
        </a:spcBef>
        <a:spcAft>
          <a:spcPct val="0"/>
        </a:spcAft>
        <a:buClr>
          <a:srgbClr val="B5DC17"/>
        </a:buClr>
        <a:buFont typeface="Lucida Grande" charset="0"/>
        <a:buChar char="■"/>
        <a:defRPr sz="22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747713" indent="-285750" algn="l" defTabSz="457200" rtl="0" fontAlgn="base">
        <a:lnSpc>
          <a:spcPts val="2400"/>
        </a:lnSpc>
        <a:spcBef>
          <a:spcPts val="600"/>
        </a:spcBef>
        <a:spcAft>
          <a:spcPct val="0"/>
        </a:spcAft>
        <a:buClr>
          <a:srgbClr val="007698"/>
        </a:buClr>
        <a:buFont typeface="Lucida Grande" charset="0"/>
        <a:buChar char="▪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79488" indent="-228600" algn="l" defTabSz="457200" rtl="0" fontAlgn="base">
        <a:lnSpc>
          <a:spcPts val="2400"/>
        </a:lnSpc>
        <a:spcBef>
          <a:spcPts val="600"/>
        </a:spcBef>
        <a:spcAft>
          <a:spcPct val="0"/>
        </a:spcAft>
        <a:buClr>
          <a:srgbClr val="007698"/>
        </a:buClr>
        <a:buSzPct val="70000"/>
        <a:buFont typeface="Lucida Grande" charset="0"/>
        <a:buChar char="—"/>
        <a:defRPr sz="18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600200" indent="-228600" algn="l" defTabSz="457200" rtl="0" fontAlgn="base">
        <a:lnSpc>
          <a:spcPts val="2100"/>
        </a:lnSpc>
        <a:spcBef>
          <a:spcPts val="600"/>
        </a:spcBef>
        <a:spcAft>
          <a:spcPct val="0"/>
        </a:spcAft>
        <a:buClr>
          <a:schemeClr val="accent1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4pPr>
      <a:lvl5pPr marL="2057400" indent="-228600" algn="l" defTabSz="457200" rtl="0" fontAlgn="base">
        <a:lnSpc>
          <a:spcPts val="2100"/>
        </a:lnSpc>
        <a:spcBef>
          <a:spcPts val="6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2" y="370595"/>
            <a:ext cx="795528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000" dirty="0" smtClean="0"/>
              <a:t>Fourth level</a:t>
            </a:r>
            <a:endParaRPr lang="en-US" dirty="0" smtClean="0"/>
          </a:p>
          <a:p>
            <a:pPr lvl="3"/>
            <a:endParaRPr lang="en-US" dirty="0" smtClean="0"/>
          </a:p>
        </p:txBody>
      </p:sp>
      <p:sp>
        <p:nvSpPr>
          <p:cNvPr id="15" name="TextBox 14" hidden="1"/>
          <p:cNvSpPr txBox="1"/>
          <p:nvPr/>
        </p:nvSpPr>
        <p:spPr>
          <a:xfrm>
            <a:off x="1895477" y="6454881"/>
            <a:ext cx="64953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B8D0290F-9E23-41BA-BCF9-EF3BA4816832}" type="datetime1">
              <a:rPr lang="en-US" sz="10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1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9" descr="white"/>
          <p:cNvPicPr>
            <a:picLocks noChangeAspect="1" noChangeArrowheads="1"/>
          </p:cNvPicPr>
          <p:nvPr userDrawn="1"/>
        </p:nvPicPr>
        <p:blipFill>
          <a:blip r:embed="rId9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l" descr="                              Dell - Internal Use - Confidential&#10;"/>
          <p:cNvSpPr txBox="1"/>
          <p:nvPr userDrawn="1"/>
        </p:nvSpPr>
        <p:spPr>
          <a:xfrm>
            <a:off x="0" y="6460490"/>
            <a:ext cx="9144000" cy="4296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 smtClean="0">
                <a:solidFill>
                  <a:schemeClr val="tx1"/>
                </a:solidFill>
                <a:latin typeface="museo sans for dell" panose="02000000000000000000" pitchFamily="2" charset="0"/>
              </a:rPr>
              <a:t>                              Dell Software Group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 err="1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6856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68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9" r:id="rId7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tx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2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Museo Sans For Dell" pitchFamily="2" charset="0"/>
        <a:buChar char="›"/>
        <a:defRPr sz="10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Courier New" panose="02070309020205020404" pitchFamily="49" charset="0"/>
        <a:buChar char="o"/>
        <a:defRPr sz="10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Software Group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000" dirty="0" smtClean="0"/>
              <a:t>Fourth level 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722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1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350" r:id="rId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0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Software Group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 userDrawn="1"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038976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2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353" r:id="rId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AAAAAA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0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 userDrawn="1"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4405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4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355" r:id="rId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00447C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0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 userDrawn="1"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57585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7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356" r:id="rId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860425" indent="-1714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0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 userDrawn="1"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6900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358" r:id="rId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3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 userDrawn="1"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99505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60" r:id="rId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4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4/14/2015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 userDrawn="1"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090431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14" r:id="rId2"/>
    <p:sldLayoutId id="2147484315" r:id="rId3"/>
    <p:sldLayoutId id="2147484316" r:id="rId4"/>
    <p:sldLayoutId id="2147484317" r:id="rId5"/>
    <p:sldLayoutId id="2147484318" r:id="rId6"/>
    <p:sldLayoutId id="2147484319" r:id="rId7"/>
    <p:sldLayoutId id="2147484320" r:id="rId8"/>
    <p:sldLayoutId id="2147484363" r:id="rId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5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195388" indent="-1714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2.WM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guy_harrison@dell.com" TargetMode="External"/><Relationship Id="rId13" Type="http://schemas.openxmlformats.org/officeDocument/2006/relationships/image" Target="../media/image24.jpeg"/><Relationship Id="rId3" Type="http://schemas.openxmlformats.org/officeDocument/2006/relationships/image" Target="../media/image17.jpg"/><Relationship Id="rId7" Type="http://schemas.openxmlformats.org/officeDocument/2006/relationships/hyperlink" Target="http://www.guyharrison.net/" TargetMode="External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gif"/><Relationship Id="rId11" Type="http://schemas.openxmlformats.org/officeDocument/2006/relationships/image" Target="../media/image22.jpg"/><Relationship Id="rId5" Type="http://schemas.openxmlformats.org/officeDocument/2006/relationships/image" Target="../media/image19.png"/><Relationship Id="rId15" Type="http://schemas.openxmlformats.org/officeDocument/2006/relationships/image" Target="../media/image26.jpeg"/><Relationship Id="rId10" Type="http://schemas.openxmlformats.org/officeDocument/2006/relationships/image" Target="../media/image21.jpg"/><Relationship Id="rId4" Type="http://schemas.openxmlformats.org/officeDocument/2006/relationships/image" Target="../media/image18.png"/><Relationship Id="rId9" Type="http://schemas.openxmlformats.org/officeDocument/2006/relationships/hyperlink" Target="http://twitter.com/guyharrison" TargetMode="External"/><Relationship Id="rId14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4.emf"/><Relationship Id="rId3" Type="http://schemas.openxmlformats.org/officeDocument/2006/relationships/image" Target="../media/image86.png"/><Relationship Id="rId21" Type="http://schemas.openxmlformats.org/officeDocument/2006/relationships/image" Target="../media/image85.e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2.emf"/><Relationship Id="rId17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40.xml"/><Relationship Id="rId16" Type="http://schemas.openxmlformats.org/officeDocument/2006/relationships/oleObject" Target="../embeddings/oleObject7.bin"/><Relationship Id="rId20" Type="http://schemas.openxmlformats.org/officeDocument/2006/relationships/package" Target="../embeddings/Microsoft_Excel_Worksheet6.xlsx"/><Relationship Id="rId1" Type="http://schemas.openxmlformats.org/officeDocument/2006/relationships/vmlDrawing" Target="../drawings/vmlDrawing1.vml"/><Relationship Id="rId6" Type="http://schemas.openxmlformats.org/officeDocument/2006/relationships/image" Target="../media/image80.emf"/><Relationship Id="rId11" Type="http://schemas.openxmlformats.org/officeDocument/2006/relationships/package" Target="../embeddings/Microsoft_Excel_Worksheet3.xlsx"/><Relationship Id="rId5" Type="http://schemas.openxmlformats.org/officeDocument/2006/relationships/package" Target="../embeddings/Microsoft_Excel_Worksheet1.xlsx"/><Relationship Id="rId15" Type="http://schemas.openxmlformats.org/officeDocument/2006/relationships/image" Target="../media/image83.emf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8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81.emf"/><Relationship Id="rId14" Type="http://schemas.openxmlformats.org/officeDocument/2006/relationships/package" Target="../embeddings/Microsoft_Excel_Worksheet4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3" Type="http://schemas.openxmlformats.org/officeDocument/2006/relationships/diagramLayout" Target="../diagrams/layout10.xml"/><Relationship Id="rId21" Type="http://schemas.microsoft.com/office/2007/relationships/diagramDrawing" Target="../diagrams/drawing13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1.png"/><Relationship Id="rId5" Type="http://schemas.openxmlformats.org/officeDocument/2006/relationships/hyperlink" Target="http://browsertoolkit.com/fault-tolerance.png" TargetMode="Externa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4a"/><Relationship Id="rId7" Type="http://schemas.openxmlformats.org/officeDocument/2006/relationships/image" Target="../media/image3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audio" Target="../media/media2.m4a"/><Relationship Id="rId9" Type="http://schemas.openxmlformats.org/officeDocument/2006/relationships/image" Target="../media/image34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4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ext Box 29"/>
          <p:cNvSpPr txBox="1">
            <a:spLocks noChangeArrowheads="1"/>
          </p:cNvSpPr>
          <p:nvPr/>
        </p:nvSpPr>
        <p:spPr bwMode="auto">
          <a:xfrm>
            <a:off x="3505200" y="2209800"/>
            <a:ext cx="548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200" eaLnBrk="1" hangingPunct="1">
              <a:spcBef>
                <a:spcPct val="50000"/>
              </a:spcBef>
            </a:pPr>
            <a:endParaRPr lang="en-US" sz="180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Top </a:t>
            </a:r>
            <a:r>
              <a:rPr lang="en-AU" dirty="0"/>
              <a:t>5 Trends in Database Technology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Guy Harrison,</a:t>
            </a:r>
          </a:p>
          <a:p>
            <a:r>
              <a:rPr lang="en-US" dirty="0" smtClean="0"/>
              <a:t>Executive Director, Information </a:t>
            </a:r>
            <a:r>
              <a:rPr lang="en-US" dirty="0" err="1" smtClean="0"/>
              <a:t>Mgt</a:t>
            </a:r>
            <a:r>
              <a:rPr lang="en-US" dirty="0" smtClean="0"/>
              <a:t> R&amp;D,</a:t>
            </a:r>
          </a:p>
          <a:p>
            <a:r>
              <a:rPr lang="en-US" dirty="0" smtClean="0"/>
              <a:t>Dell Software Group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Session ID#: 995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guyharrison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#1: </a:t>
            </a:r>
            <a:br>
              <a:rPr lang="en-US" dirty="0" smtClean="0"/>
            </a:br>
            <a:r>
              <a:rPr lang="en-US" dirty="0" smtClean="0"/>
              <a:t>The end of “one size fits all”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7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History of databases</a:t>
            </a:r>
          </a:p>
        </p:txBody>
      </p:sp>
      <p:sp>
        <p:nvSpPr>
          <p:cNvPr id="10" name="Line Callout 3 (Accent Bar) 9"/>
          <p:cNvSpPr/>
          <p:nvPr/>
        </p:nvSpPr>
        <p:spPr>
          <a:xfrm>
            <a:off x="2002389" y="1590650"/>
            <a:ext cx="1352282" cy="340784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8169"/>
              <a:gd name="adj6" fmla="val -36191"/>
              <a:gd name="adj7" fmla="val 605684"/>
              <a:gd name="adj8" fmla="val -36521"/>
            </a:avLst>
          </a:prstGeom>
          <a:noFill/>
          <a:ln w="25400">
            <a:solidFill>
              <a:schemeClr val="bg2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Magnetic tape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“flat” (sequential) files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5528" y="2082675"/>
            <a:ext cx="1099839" cy="1187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050" b="1" dirty="0">
                <a:solidFill>
                  <a:schemeClr val="bg2"/>
                </a:solidFill>
                <a:latin typeface="+mn-lt"/>
              </a:rPr>
              <a:t>Pre-computer technologies: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050" dirty="0">
                <a:solidFill>
                  <a:schemeClr val="bg2"/>
                </a:solidFill>
                <a:latin typeface="+mn-lt"/>
              </a:rPr>
              <a:t>Printing press</a:t>
            </a:r>
            <a:br>
              <a:rPr lang="en-AU" sz="1050" dirty="0">
                <a:solidFill>
                  <a:schemeClr val="bg2"/>
                </a:solidFill>
                <a:latin typeface="+mn-lt"/>
              </a:rPr>
            </a:br>
            <a:r>
              <a:rPr lang="en-AU" sz="1050" dirty="0">
                <a:solidFill>
                  <a:schemeClr val="bg2"/>
                </a:solidFill>
                <a:latin typeface="+mn-lt"/>
              </a:rPr>
              <a:t>Dewey decimal system</a:t>
            </a:r>
            <a:br>
              <a:rPr lang="en-AU" sz="1050" dirty="0">
                <a:solidFill>
                  <a:schemeClr val="bg2"/>
                </a:solidFill>
                <a:latin typeface="+mn-lt"/>
              </a:rPr>
            </a:br>
            <a:r>
              <a:rPr lang="en-AU" sz="1050" dirty="0">
                <a:solidFill>
                  <a:schemeClr val="bg2"/>
                </a:solidFill>
                <a:latin typeface="+mn-lt"/>
              </a:rPr>
              <a:t>Punched cards</a:t>
            </a:r>
          </a:p>
        </p:txBody>
      </p:sp>
      <p:sp>
        <p:nvSpPr>
          <p:cNvPr id="41" name="Line Callout 3 (Accent Bar) 40"/>
          <p:cNvSpPr/>
          <p:nvPr/>
        </p:nvSpPr>
        <p:spPr>
          <a:xfrm>
            <a:off x="2324016" y="2047258"/>
            <a:ext cx="1352282" cy="139190"/>
          </a:xfrm>
          <a:prstGeom prst="accentCallout3">
            <a:avLst>
              <a:gd name="adj1" fmla="val 13648"/>
              <a:gd name="adj2" fmla="val -5023"/>
              <a:gd name="adj3" fmla="val 13648"/>
              <a:gd name="adj4" fmla="val -21869"/>
              <a:gd name="adj5" fmla="val 84695"/>
              <a:gd name="adj6" fmla="val -27552"/>
              <a:gd name="adj7" fmla="val 1205198"/>
              <a:gd name="adj8" fmla="val -27700"/>
            </a:avLst>
          </a:prstGeom>
          <a:noFill/>
          <a:ln w="25400">
            <a:solidFill>
              <a:schemeClr val="bg2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Magnetic Disk</a:t>
            </a:r>
          </a:p>
        </p:txBody>
      </p:sp>
      <p:sp>
        <p:nvSpPr>
          <p:cNvPr id="43" name="Line Callout 3 (Accent Bar) 42"/>
          <p:cNvSpPr/>
          <p:nvPr/>
        </p:nvSpPr>
        <p:spPr>
          <a:xfrm>
            <a:off x="3680278" y="4706174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7554"/>
              <a:gd name="adj6" fmla="val -31905"/>
              <a:gd name="adj7" fmla="val -777340"/>
              <a:gd name="adj8" fmla="val -32183"/>
            </a:avLst>
          </a:prstGeom>
          <a:noFill/>
          <a:ln w="25400">
            <a:solidFill>
              <a:schemeClr val="bg2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IMS</a:t>
            </a:r>
          </a:p>
        </p:txBody>
      </p:sp>
      <p:sp>
        <p:nvSpPr>
          <p:cNvPr id="45" name="Line Callout 3 (Accent Bar) 44"/>
          <p:cNvSpPr/>
          <p:nvPr/>
        </p:nvSpPr>
        <p:spPr>
          <a:xfrm>
            <a:off x="3656606" y="4150949"/>
            <a:ext cx="582974" cy="388489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6551"/>
              <a:gd name="adj6" fmla="val -31156"/>
              <a:gd name="adj7" fmla="val -132568"/>
              <a:gd name="adj8" fmla="val -31926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Relational Model defined </a:t>
            </a:r>
          </a:p>
        </p:txBody>
      </p:sp>
      <p:sp>
        <p:nvSpPr>
          <p:cNvPr id="83" name="Line Callout 3 (Accent Bar) 82"/>
          <p:cNvSpPr/>
          <p:nvPr/>
        </p:nvSpPr>
        <p:spPr>
          <a:xfrm>
            <a:off x="3004508" y="5345198"/>
            <a:ext cx="1061313" cy="388489"/>
          </a:xfrm>
          <a:prstGeom prst="accentCallout3">
            <a:avLst>
              <a:gd name="adj1" fmla="val 24279"/>
              <a:gd name="adj2" fmla="val -6026"/>
              <a:gd name="adj3" fmla="val 18750"/>
              <a:gd name="adj4" fmla="val -16667"/>
              <a:gd name="adj5" fmla="val -61240"/>
              <a:gd name="adj6" fmla="val -42750"/>
              <a:gd name="adj7" fmla="val -472482"/>
              <a:gd name="adj8" fmla="val -41866"/>
            </a:avLst>
          </a:prstGeom>
          <a:noFill/>
          <a:ln w="25400">
            <a:solidFill>
              <a:schemeClr val="bg2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Indexed-Sequential Access Mechanism (ISAM)</a:t>
            </a:r>
          </a:p>
        </p:txBody>
      </p:sp>
      <p:sp>
        <p:nvSpPr>
          <p:cNvPr id="84" name="Line Callout 3 (Accent Bar) 83"/>
          <p:cNvSpPr/>
          <p:nvPr/>
        </p:nvSpPr>
        <p:spPr>
          <a:xfrm>
            <a:off x="3552448" y="5048183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7554"/>
              <a:gd name="adj6" fmla="val -31905"/>
              <a:gd name="adj7" fmla="val -1063135"/>
              <a:gd name="adj8" fmla="val -32162"/>
            </a:avLst>
          </a:prstGeom>
          <a:noFill/>
          <a:ln w="25400">
            <a:solidFill>
              <a:schemeClr val="bg2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Network Model</a:t>
            </a:r>
          </a:p>
        </p:txBody>
      </p:sp>
      <p:sp>
        <p:nvSpPr>
          <p:cNvPr id="85" name="Line Callout 3 (Accent Bar) 84"/>
          <p:cNvSpPr/>
          <p:nvPr/>
        </p:nvSpPr>
        <p:spPr>
          <a:xfrm>
            <a:off x="4006097" y="1586598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1534929"/>
              <a:gd name="adj8" fmla="val -32128"/>
            </a:avLst>
          </a:prstGeom>
          <a:noFill/>
          <a:ln w="25400">
            <a:solidFill>
              <a:schemeClr val="bg2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IDMS</a:t>
            </a:r>
          </a:p>
        </p:txBody>
      </p:sp>
      <p:sp>
        <p:nvSpPr>
          <p:cNvPr id="88" name="Line Callout 3 (Accent Bar) 87"/>
          <p:cNvSpPr/>
          <p:nvPr/>
        </p:nvSpPr>
        <p:spPr>
          <a:xfrm>
            <a:off x="4106753" y="1856387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36477"/>
              <a:gd name="adj6" fmla="val -31415"/>
              <a:gd name="adj7" fmla="val 1355227"/>
              <a:gd name="adj8" fmla="val -31573"/>
            </a:avLst>
          </a:prstGeom>
          <a:noFill/>
          <a:ln w="25400">
            <a:solidFill>
              <a:schemeClr val="bg2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ADABAS</a:t>
            </a:r>
          </a:p>
        </p:txBody>
      </p:sp>
      <p:sp>
        <p:nvSpPr>
          <p:cNvPr id="89" name="Line Callout 3 (Accent Bar) 88"/>
          <p:cNvSpPr/>
          <p:nvPr/>
        </p:nvSpPr>
        <p:spPr>
          <a:xfrm>
            <a:off x="4472553" y="2115278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1112595"/>
              <a:gd name="adj8" fmla="val -32539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System R</a:t>
            </a:r>
          </a:p>
        </p:txBody>
      </p:sp>
      <p:sp>
        <p:nvSpPr>
          <p:cNvPr id="90" name="Line Callout 3 (Accent Bar) 89"/>
          <p:cNvSpPr/>
          <p:nvPr/>
        </p:nvSpPr>
        <p:spPr>
          <a:xfrm>
            <a:off x="4755833" y="2422677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3799"/>
              <a:gd name="adj6" fmla="val -32029"/>
              <a:gd name="adj7" fmla="val 889045"/>
              <a:gd name="adj8" fmla="val -31820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Oracle V2</a:t>
            </a:r>
          </a:p>
        </p:txBody>
      </p:sp>
      <p:sp>
        <p:nvSpPr>
          <p:cNvPr id="92" name="Line Callout 3 (Accent Bar) 91"/>
          <p:cNvSpPr/>
          <p:nvPr/>
        </p:nvSpPr>
        <p:spPr>
          <a:xfrm>
            <a:off x="5225443" y="4824732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27700"/>
              <a:gd name="adj4" fmla="val -18253"/>
              <a:gd name="adj5" fmla="val -17835"/>
              <a:gd name="adj6" fmla="val -31156"/>
              <a:gd name="adj7" fmla="val -893225"/>
              <a:gd name="adj8" fmla="val -31847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Ingres</a:t>
            </a:r>
          </a:p>
        </p:txBody>
      </p:sp>
      <p:sp>
        <p:nvSpPr>
          <p:cNvPr id="93" name="Line Callout 3 (Accent Bar) 92"/>
          <p:cNvSpPr/>
          <p:nvPr/>
        </p:nvSpPr>
        <p:spPr>
          <a:xfrm>
            <a:off x="4904730" y="5615305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7554"/>
              <a:gd name="adj6" fmla="val -31905"/>
              <a:gd name="adj7" fmla="val -1390390"/>
              <a:gd name="adj8" fmla="val -33845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dBase</a:t>
            </a:r>
          </a:p>
        </p:txBody>
      </p:sp>
      <p:sp>
        <p:nvSpPr>
          <p:cNvPr id="94" name="Line Callout 3 (Accent Bar) 93"/>
          <p:cNvSpPr/>
          <p:nvPr/>
        </p:nvSpPr>
        <p:spPr>
          <a:xfrm>
            <a:off x="5046803" y="5352614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7554"/>
              <a:gd name="adj6" fmla="val -31905"/>
              <a:gd name="adj7" fmla="val -1318232"/>
              <a:gd name="adj8" fmla="val -33314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DB2</a:t>
            </a:r>
          </a:p>
        </p:txBody>
      </p:sp>
      <p:sp>
        <p:nvSpPr>
          <p:cNvPr id="95" name="Line Callout 3 (Accent Bar) 94"/>
          <p:cNvSpPr/>
          <p:nvPr/>
        </p:nvSpPr>
        <p:spPr>
          <a:xfrm>
            <a:off x="5308412" y="4564535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27700"/>
              <a:gd name="adj4" fmla="val -18253"/>
              <a:gd name="adj5" fmla="val -17835"/>
              <a:gd name="adj6" fmla="val -31156"/>
              <a:gd name="adj7" fmla="val -693674"/>
              <a:gd name="adj8" fmla="val -31282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Informix</a:t>
            </a:r>
          </a:p>
        </p:txBody>
      </p:sp>
      <p:sp>
        <p:nvSpPr>
          <p:cNvPr id="96" name="Line Callout 3 (Accent Bar) 95"/>
          <p:cNvSpPr/>
          <p:nvPr/>
        </p:nvSpPr>
        <p:spPr>
          <a:xfrm>
            <a:off x="5447455" y="4301842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27700"/>
              <a:gd name="adj4" fmla="val -18253"/>
              <a:gd name="adj5" fmla="val -17835"/>
              <a:gd name="adj6" fmla="val -31156"/>
              <a:gd name="adj7" fmla="val -475435"/>
              <a:gd name="adj8" fmla="val -31232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Sybase</a:t>
            </a:r>
          </a:p>
        </p:txBody>
      </p:sp>
      <p:sp>
        <p:nvSpPr>
          <p:cNvPr id="97" name="Line Callout 3 (Accent Bar) 96"/>
          <p:cNvSpPr/>
          <p:nvPr/>
        </p:nvSpPr>
        <p:spPr>
          <a:xfrm>
            <a:off x="5738930" y="4013648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27700"/>
              <a:gd name="adj4" fmla="val -18253"/>
              <a:gd name="adj5" fmla="val -17835"/>
              <a:gd name="adj6" fmla="val -31156"/>
              <a:gd name="adj7" fmla="val -222313"/>
              <a:gd name="adj8" fmla="val -31402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SQL Server</a:t>
            </a:r>
          </a:p>
        </p:txBody>
      </p:sp>
      <p:sp>
        <p:nvSpPr>
          <p:cNvPr id="99" name="Line Callout 3 (Accent Bar) 98"/>
          <p:cNvSpPr/>
          <p:nvPr/>
        </p:nvSpPr>
        <p:spPr>
          <a:xfrm>
            <a:off x="6110461" y="1856387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1267192"/>
              <a:gd name="adj8" fmla="val -32561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Access</a:t>
            </a:r>
          </a:p>
        </p:txBody>
      </p:sp>
      <p:sp>
        <p:nvSpPr>
          <p:cNvPr id="100" name="Line Callout 3 (Accent Bar) 99"/>
          <p:cNvSpPr/>
          <p:nvPr/>
        </p:nvSpPr>
        <p:spPr>
          <a:xfrm>
            <a:off x="6442703" y="2220629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1008284"/>
              <a:gd name="adj8" fmla="val -32813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 err="1">
                <a:solidFill>
                  <a:schemeClr val="bg2"/>
                </a:solidFill>
                <a:latin typeface="+mn-lt"/>
              </a:rPr>
              <a:t>Postgres</a:t>
            </a:r>
            <a:endParaRPr lang="en-AU" sz="9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03" name="Line Callout 3 (Accent Bar) 102"/>
          <p:cNvSpPr/>
          <p:nvPr/>
        </p:nvSpPr>
        <p:spPr>
          <a:xfrm>
            <a:off x="6762749" y="2484177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805693"/>
              <a:gd name="adj8" fmla="val -32256"/>
            </a:avLst>
          </a:prstGeom>
          <a:noFill/>
          <a:ln w="25400">
            <a:solidFill>
              <a:srgbClr val="0070C0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MySQL</a:t>
            </a:r>
          </a:p>
        </p:txBody>
      </p:sp>
      <p:sp>
        <p:nvSpPr>
          <p:cNvPr id="104" name="Line Callout 3 (Accent Bar) 103"/>
          <p:cNvSpPr/>
          <p:nvPr/>
        </p:nvSpPr>
        <p:spPr>
          <a:xfrm>
            <a:off x="7719513" y="4939194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27700"/>
              <a:gd name="adj4" fmla="val -18253"/>
              <a:gd name="adj5" fmla="val -17835"/>
              <a:gd name="adj6" fmla="val -31156"/>
              <a:gd name="adj7" fmla="val -975908"/>
              <a:gd name="adj8" fmla="val -31369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Cassandra</a:t>
            </a:r>
          </a:p>
        </p:txBody>
      </p:sp>
      <p:sp>
        <p:nvSpPr>
          <p:cNvPr id="105" name="Line Callout 3 (Accent Bar) 104"/>
          <p:cNvSpPr/>
          <p:nvPr/>
        </p:nvSpPr>
        <p:spPr>
          <a:xfrm>
            <a:off x="7568567" y="5512262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7554"/>
              <a:gd name="adj6" fmla="val -31905"/>
              <a:gd name="adj7" fmla="val -1358924"/>
              <a:gd name="adj8" fmla="val -32288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Hadoop</a:t>
            </a:r>
          </a:p>
        </p:txBody>
      </p:sp>
      <p:sp>
        <p:nvSpPr>
          <p:cNvPr id="106" name="Line Callout 3 (Accent Bar) 105"/>
          <p:cNvSpPr/>
          <p:nvPr/>
        </p:nvSpPr>
        <p:spPr>
          <a:xfrm>
            <a:off x="7644040" y="5297554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7554"/>
              <a:gd name="adj6" fmla="val -31905"/>
              <a:gd name="adj7" fmla="val -1251771"/>
              <a:gd name="adj8" fmla="val -31785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 err="1">
                <a:solidFill>
                  <a:schemeClr val="bg2"/>
                </a:solidFill>
                <a:latin typeface="+mn-lt"/>
              </a:rPr>
              <a:t>Vertica</a:t>
            </a:r>
            <a:endParaRPr lang="en-AU" sz="9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07" name="Line Callout 3 (Accent Bar) 106"/>
          <p:cNvSpPr/>
          <p:nvPr/>
        </p:nvSpPr>
        <p:spPr>
          <a:xfrm>
            <a:off x="7794986" y="4580834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27700"/>
              <a:gd name="adj4" fmla="val -18253"/>
              <a:gd name="adj5" fmla="val -17835"/>
              <a:gd name="adj6" fmla="val -31156"/>
              <a:gd name="adj7" fmla="val -692505"/>
              <a:gd name="adj8" fmla="val -31183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 err="1">
                <a:solidFill>
                  <a:schemeClr val="bg2"/>
                </a:solidFill>
                <a:latin typeface="+mn-lt"/>
              </a:rPr>
              <a:t>Riak</a:t>
            </a:r>
            <a:endParaRPr lang="en-AU" sz="9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0" name="Line Callout 3 (Accent Bar) 109"/>
          <p:cNvSpPr/>
          <p:nvPr/>
        </p:nvSpPr>
        <p:spPr>
          <a:xfrm>
            <a:off x="7739926" y="1831741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1337263"/>
              <a:gd name="adj8" fmla="val -32561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 err="1">
                <a:solidFill>
                  <a:schemeClr val="bg2"/>
                </a:solidFill>
                <a:latin typeface="+mn-lt"/>
              </a:rPr>
              <a:t>HBase</a:t>
            </a:r>
            <a:endParaRPr lang="en-AU" sz="9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1" name="Line Callout 3 (Accent Bar) 110"/>
          <p:cNvSpPr/>
          <p:nvPr/>
        </p:nvSpPr>
        <p:spPr>
          <a:xfrm>
            <a:off x="7739926" y="2245253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988350"/>
              <a:gd name="adj8" fmla="val -32813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Dynamo</a:t>
            </a:r>
          </a:p>
        </p:txBody>
      </p:sp>
      <p:sp>
        <p:nvSpPr>
          <p:cNvPr id="112" name="Line Callout 3 (Accent Bar) 111"/>
          <p:cNvSpPr/>
          <p:nvPr/>
        </p:nvSpPr>
        <p:spPr>
          <a:xfrm>
            <a:off x="7897553" y="2485347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805693"/>
              <a:gd name="adj8" fmla="val -32813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 err="1">
                <a:solidFill>
                  <a:schemeClr val="bg2"/>
                </a:solidFill>
                <a:latin typeface="+mn-lt"/>
              </a:rPr>
              <a:t>MongoDB</a:t>
            </a:r>
            <a:endParaRPr lang="en-AU" sz="9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6" name="Line Callout 3 (Accent Bar) 115"/>
          <p:cNvSpPr/>
          <p:nvPr/>
        </p:nvSpPr>
        <p:spPr>
          <a:xfrm>
            <a:off x="7897553" y="2722177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628236"/>
              <a:gd name="adj8" fmla="val -32561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 err="1">
                <a:solidFill>
                  <a:schemeClr val="bg2"/>
                </a:solidFill>
                <a:latin typeface="+mn-lt"/>
              </a:rPr>
              <a:t>Redis</a:t>
            </a:r>
            <a:endParaRPr lang="en-AU" sz="9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7" name="Line Callout 3 (Accent Bar) 116"/>
          <p:cNvSpPr/>
          <p:nvPr/>
        </p:nvSpPr>
        <p:spPr>
          <a:xfrm>
            <a:off x="8008431" y="2906296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473814"/>
              <a:gd name="adj8" fmla="val -32198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 err="1">
                <a:solidFill>
                  <a:schemeClr val="bg2"/>
                </a:solidFill>
                <a:latin typeface="+mn-lt"/>
              </a:rPr>
              <a:t>VoltDB</a:t>
            </a:r>
            <a:endParaRPr lang="en-AU" sz="9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9" name="Line Callout 3 (Accent Bar) 118"/>
          <p:cNvSpPr/>
          <p:nvPr/>
        </p:nvSpPr>
        <p:spPr>
          <a:xfrm>
            <a:off x="7910022" y="4301842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27700"/>
              <a:gd name="adj4" fmla="val -18253"/>
              <a:gd name="adj5" fmla="val -17835"/>
              <a:gd name="adj6" fmla="val -31156"/>
              <a:gd name="adj7" fmla="val -451892"/>
              <a:gd name="adj8" fmla="val -30858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Hana</a:t>
            </a:r>
          </a:p>
        </p:txBody>
      </p:sp>
      <p:sp>
        <p:nvSpPr>
          <p:cNvPr id="120" name="Line Callout 3 (Accent Bar) 119"/>
          <p:cNvSpPr/>
          <p:nvPr/>
        </p:nvSpPr>
        <p:spPr>
          <a:xfrm>
            <a:off x="8008431" y="3140652"/>
            <a:ext cx="1352282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2381"/>
              <a:gd name="adj7" fmla="val 280775"/>
              <a:gd name="adj8" fmla="val -32430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Neo4J</a:t>
            </a:r>
          </a:p>
        </p:txBody>
      </p:sp>
      <p:sp>
        <p:nvSpPr>
          <p:cNvPr id="121" name="Line Callout 3 (Accent Bar) 120"/>
          <p:cNvSpPr/>
          <p:nvPr/>
        </p:nvSpPr>
        <p:spPr>
          <a:xfrm>
            <a:off x="8153916" y="4059991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27700"/>
              <a:gd name="adj4" fmla="val -18253"/>
              <a:gd name="adj5" fmla="val -17835"/>
              <a:gd name="adj6" fmla="val -31156"/>
              <a:gd name="adj7" fmla="val -256742"/>
              <a:gd name="adj8" fmla="val -31331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 err="1">
                <a:solidFill>
                  <a:schemeClr val="bg2"/>
                </a:solidFill>
                <a:latin typeface="+mn-lt"/>
              </a:rPr>
              <a:t>Aerospike</a:t>
            </a:r>
            <a:r>
              <a:rPr lang="en-AU" sz="900" dirty="0">
                <a:solidFill>
                  <a:schemeClr val="bg2"/>
                </a:solidFill>
                <a:latin typeface="+mn-lt"/>
              </a:rPr>
              <a:t> </a:t>
            </a:r>
          </a:p>
        </p:txBody>
      </p:sp>
      <p:sp>
        <p:nvSpPr>
          <p:cNvPr id="72" name="Line Callout 3 (Accent Bar) 71"/>
          <p:cNvSpPr/>
          <p:nvPr/>
        </p:nvSpPr>
        <p:spPr>
          <a:xfrm>
            <a:off x="3370139" y="5213850"/>
            <a:ext cx="1061313" cy="13919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7554"/>
              <a:gd name="adj6" fmla="val -31905"/>
              <a:gd name="adj7" fmla="val -1206702"/>
              <a:gd name="adj8" fmla="val -31424"/>
            </a:avLst>
          </a:prstGeom>
          <a:noFill/>
          <a:ln w="25400">
            <a:solidFill>
              <a:schemeClr val="bg2"/>
            </a:solidFill>
          </a:ln>
          <a:effectLst/>
        </p:spPr>
        <p:txBody>
          <a:bodyPr wrap="square" lIns="7200" tIns="7200" rIns="3600" bIns="7200" rtlCol="0" anchor="b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900" dirty="0">
                <a:solidFill>
                  <a:schemeClr val="bg2"/>
                </a:solidFill>
                <a:latin typeface="+mn-lt"/>
              </a:rPr>
              <a:t>Hierarchical model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343824" y="3306322"/>
            <a:ext cx="8581292" cy="532019"/>
            <a:chOff x="367678" y="3443903"/>
            <a:chExt cx="8581292" cy="320992"/>
          </a:xfrm>
        </p:grpSpPr>
        <p:sp>
          <p:nvSpPr>
            <p:cNvPr id="7" name="Horizontal Scroll 6"/>
            <p:cNvSpPr/>
            <p:nvPr/>
          </p:nvSpPr>
          <p:spPr>
            <a:xfrm>
              <a:off x="367678" y="3443903"/>
              <a:ext cx="8581292" cy="320992"/>
            </a:xfrm>
            <a:prstGeom prst="horizontalScroll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AU" sz="2800" b="1" dirty="0" err="1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611008" y="3492696"/>
              <a:ext cx="913116" cy="229850"/>
              <a:chOff x="2603442" y="3492696"/>
              <a:chExt cx="913116" cy="22985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>
                <a:off x="3485558" y="3492696"/>
                <a:ext cx="668" cy="229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2603442" y="3502138"/>
                <a:ext cx="913116" cy="14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AU" sz="1100" b="1" dirty="0">
                    <a:solidFill>
                      <a:schemeClr val="bg2"/>
                    </a:solidFill>
                    <a:latin typeface="+mn-lt"/>
                  </a:rPr>
                  <a:t>1960-70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52628" y="3485153"/>
              <a:ext cx="1014544" cy="229850"/>
              <a:chOff x="2508966" y="3492696"/>
              <a:chExt cx="1014544" cy="22985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H="1">
                <a:off x="3485558" y="3492696"/>
                <a:ext cx="668" cy="229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2508966" y="3500356"/>
                <a:ext cx="1014544" cy="14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AU" sz="1100" b="1" dirty="0">
                    <a:solidFill>
                      <a:schemeClr val="bg2"/>
                    </a:solidFill>
                    <a:latin typeface="+mn-lt"/>
                  </a:rPr>
                  <a:t>1940-50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467171" y="3488375"/>
              <a:ext cx="985777" cy="229850"/>
              <a:chOff x="2500449" y="3492696"/>
              <a:chExt cx="985777" cy="22985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485558" y="3492696"/>
                <a:ext cx="668" cy="229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2500449" y="3500356"/>
                <a:ext cx="977261" cy="14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AU" sz="1100" b="1" dirty="0">
                    <a:solidFill>
                      <a:schemeClr val="bg2"/>
                    </a:solidFill>
                    <a:latin typeface="+mn-lt"/>
                  </a:rPr>
                  <a:t>1950-60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591247" y="3494478"/>
              <a:ext cx="929906" cy="229850"/>
              <a:chOff x="2568469" y="3492696"/>
              <a:chExt cx="929906" cy="22985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H="1">
                <a:off x="3485558" y="3492696"/>
                <a:ext cx="668" cy="229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2568469" y="3500356"/>
                <a:ext cx="929906" cy="14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AU" sz="1100" b="1" dirty="0">
                    <a:solidFill>
                      <a:schemeClr val="bg2"/>
                    </a:solidFill>
                    <a:latin typeface="+mn-lt"/>
                  </a:rPr>
                  <a:t>1970-80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631734" y="3490308"/>
              <a:ext cx="911162" cy="229850"/>
              <a:chOff x="2580928" y="3492696"/>
              <a:chExt cx="911162" cy="22985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>
                <a:off x="3485558" y="3492696"/>
                <a:ext cx="668" cy="229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2580928" y="3500356"/>
                <a:ext cx="911162" cy="14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AU" sz="1100" b="1" dirty="0">
                    <a:solidFill>
                      <a:schemeClr val="bg2"/>
                    </a:solidFill>
                    <a:latin typeface="+mn-lt"/>
                  </a:rPr>
                  <a:t>1980-90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580179" y="3480832"/>
              <a:ext cx="990744" cy="247208"/>
              <a:chOff x="2501345" y="3492696"/>
              <a:chExt cx="990744" cy="247208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 flipH="1">
                <a:off x="3485558" y="3492696"/>
                <a:ext cx="668" cy="229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2501345" y="3500356"/>
                <a:ext cx="990744" cy="239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AU" sz="1100" b="1" dirty="0">
                    <a:solidFill>
                      <a:schemeClr val="bg2"/>
                    </a:solidFill>
                    <a:latin typeface="+mn-lt"/>
                  </a:rPr>
                  <a:t>1990-2000	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6608207" y="3485933"/>
              <a:ext cx="997030" cy="242970"/>
              <a:chOff x="2501345" y="3479576"/>
              <a:chExt cx="997030" cy="24297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flipH="1">
                <a:off x="3485558" y="3492696"/>
                <a:ext cx="668" cy="229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2501345" y="3479576"/>
                <a:ext cx="997030" cy="239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AU" sz="1100" b="1" dirty="0">
                    <a:solidFill>
                      <a:schemeClr val="bg2"/>
                    </a:solidFill>
                    <a:latin typeface="+mn-lt"/>
                  </a:rPr>
                  <a:t>2000-2010	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42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41" grpId="0" animBg="1"/>
      <p:bldP spid="43" grpId="0" animBg="1"/>
      <p:bldP spid="45" grpId="0" animBg="1"/>
      <p:bldP spid="83" grpId="0" animBg="1"/>
      <p:bldP spid="84" grpId="0" animBg="1"/>
      <p:bldP spid="85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10" grpId="0" animBg="1"/>
      <p:bldP spid="111" grpId="0" animBg="1"/>
      <p:bldP spid="112" grpId="0" animBg="1"/>
      <p:bldP spid="116" grpId="0" animBg="1"/>
      <p:bldP spid="117" grpId="0" animBg="1"/>
      <p:bldP spid="119" grpId="0" animBg="1"/>
      <p:bldP spid="120" grpId="0" animBg="1"/>
      <p:bldP spid="121" grpId="0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411"/>
          <a:stretch/>
        </p:blipFill>
        <p:spPr>
          <a:xfrm>
            <a:off x="2724657" y="1380274"/>
            <a:ext cx="6145024" cy="1299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85" b="35570"/>
          <a:stretch/>
        </p:blipFill>
        <p:spPr>
          <a:xfrm>
            <a:off x="2724657" y="3154308"/>
            <a:ext cx="6145024" cy="972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5" b="11086"/>
          <a:stretch/>
        </p:blipFill>
        <p:spPr>
          <a:xfrm>
            <a:off x="2724657" y="4424255"/>
            <a:ext cx="6145024" cy="852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364631" y="1473818"/>
            <a:ext cx="1893888" cy="2522537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3</a:t>
            </a:r>
            <a:r>
              <a:rPr lang="en-AU" baseline="30000" dirty="0" smtClean="0"/>
              <a:t>rd</a:t>
            </a:r>
            <a:r>
              <a:rPr lang="en-AU" dirty="0" smtClean="0"/>
              <a:t> Platform drives new demands on the database:</a:t>
            </a:r>
          </a:p>
          <a:p>
            <a:pPr lvl="1"/>
            <a:r>
              <a:rPr lang="en-AU" dirty="0" smtClean="0"/>
              <a:t>Global High Availability</a:t>
            </a:r>
          </a:p>
          <a:p>
            <a:pPr lvl="1"/>
            <a:r>
              <a:rPr lang="en-AU" dirty="0" smtClean="0"/>
              <a:t>Data volumes</a:t>
            </a:r>
          </a:p>
          <a:p>
            <a:pPr lvl="1"/>
            <a:r>
              <a:rPr lang="en-AU" dirty="0" smtClean="0"/>
              <a:t>Unstructured data</a:t>
            </a:r>
          </a:p>
          <a:p>
            <a:pPr lvl="1"/>
            <a:r>
              <a:rPr lang="en-AU" dirty="0" smtClean="0"/>
              <a:t>Transaction rates</a:t>
            </a:r>
          </a:p>
          <a:p>
            <a:pPr lvl="1"/>
            <a:r>
              <a:rPr lang="en-AU" dirty="0" smtClean="0"/>
              <a:t>Latency </a:t>
            </a:r>
          </a:p>
          <a:p>
            <a:r>
              <a:rPr lang="en-AU" dirty="0" smtClean="0"/>
              <a:t>A single architecture cannot meet all those demands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640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/>
          <p:cNvSpPr/>
          <p:nvPr/>
        </p:nvSpPr>
        <p:spPr>
          <a:xfrm>
            <a:off x="5166890" y="4458794"/>
            <a:ext cx="1355027" cy="1184486"/>
          </a:xfrm>
          <a:prstGeom prst="can">
            <a:avLst>
              <a:gd name="adj" fmla="val 11031"/>
            </a:avLst>
          </a:prstGeom>
          <a:solidFill>
            <a:schemeClr val="accent2">
              <a:lumMod val="50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Operational RDBMS (Oracle, SQL Server, …)</a:t>
            </a:r>
          </a:p>
        </p:txBody>
      </p:sp>
      <p:sp>
        <p:nvSpPr>
          <p:cNvPr id="8" name="Cube 7"/>
          <p:cNvSpPr/>
          <p:nvPr/>
        </p:nvSpPr>
        <p:spPr>
          <a:xfrm>
            <a:off x="7472814" y="2849685"/>
            <a:ext cx="1339761" cy="1114698"/>
          </a:xfrm>
          <a:prstGeom prst="cube">
            <a:avLst>
              <a:gd name="adj" fmla="val 14063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In-memory Analytics</a:t>
            </a:r>
            <a:br>
              <a:rPr lang="en-AU" sz="1200" dirty="0">
                <a:solidFill>
                  <a:srgbClr val="FFFFFF"/>
                </a:solidFill>
                <a:latin typeface="Museo Sans For Dell"/>
              </a:rPr>
            </a:b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(HANA, </a:t>
            </a:r>
            <a:r>
              <a:rPr lang="en-AU" sz="1200" dirty="0" err="1">
                <a:solidFill>
                  <a:srgbClr val="FFFFFF"/>
                </a:solidFill>
                <a:latin typeface="Museo Sans For Dell"/>
              </a:rPr>
              <a:t>Exalytics</a:t>
            </a: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 …)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52849" y="3488419"/>
            <a:ext cx="1032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163232" y="2221476"/>
            <a:ext cx="456" cy="668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2944748" y="1556585"/>
            <a:ext cx="1339761" cy="821268"/>
          </a:xfrm>
          <a:prstGeom prst="cube">
            <a:avLst>
              <a:gd name="adj" fmla="val 15457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In-memory processing</a:t>
            </a:r>
            <a:br>
              <a:rPr lang="en-AU" sz="1200" dirty="0">
                <a:solidFill>
                  <a:srgbClr val="FFFFFF"/>
                </a:solidFill>
                <a:latin typeface="Museo Sans For Dell"/>
              </a:rPr>
            </a:b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(Spark)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277957" y="4869427"/>
            <a:ext cx="88238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34416" y="3391846"/>
            <a:ext cx="9694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n 15"/>
          <p:cNvSpPr/>
          <p:nvPr/>
        </p:nvSpPr>
        <p:spPr>
          <a:xfrm>
            <a:off x="2944747" y="2823115"/>
            <a:ext cx="1341922" cy="2877355"/>
          </a:xfrm>
          <a:prstGeom prst="can">
            <a:avLst>
              <a:gd name="adj" fmla="val 13980"/>
            </a:avLst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Hadoop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04582" y="2377854"/>
            <a:ext cx="0" cy="560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n 17"/>
          <p:cNvSpPr/>
          <p:nvPr/>
        </p:nvSpPr>
        <p:spPr>
          <a:xfrm>
            <a:off x="634626" y="4458794"/>
            <a:ext cx="1341922" cy="1006420"/>
          </a:xfrm>
          <a:prstGeom prst="can">
            <a:avLst>
              <a:gd name="adj" fmla="val 11766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Web DBMS (MySQL, Mongo, Cassandra)</a:t>
            </a:r>
          </a:p>
        </p:txBody>
      </p:sp>
      <p:cxnSp>
        <p:nvCxnSpPr>
          <p:cNvPr id="20" name="Straight Arrow Connector 19"/>
          <p:cNvCxnSpPr>
            <a:stCxn id="47" idx="1"/>
            <a:endCxn id="18" idx="1"/>
          </p:cNvCxnSpPr>
          <p:nvPr/>
        </p:nvCxnSpPr>
        <p:spPr>
          <a:xfrm>
            <a:off x="1305587" y="3711220"/>
            <a:ext cx="0" cy="747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79434" y="4854942"/>
            <a:ext cx="9696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976547" y="3397436"/>
            <a:ext cx="975461" cy="19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Snip and Round Single Corner Rectangle 38"/>
          <p:cNvSpPr/>
          <p:nvPr/>
        </p:nvSpPr>
        <p:spPr>
          <a:xfrm>
            <a:off x="7499836" y="4458795"/>
            <a:ext cx="1326793" cy="821267"/>
          </a:xfrm>
          <a:prstGeom prst="snip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ERP &amp; in-house CRM</a:t>
            </a:r>
          </a:p>
        </p:txBody>
      </p:sp>
      <p:cxnSp>
        <p:nvCxnSpPr>
          <p:cNvPr id="40" name="Straight Arrow Connector 39"/>
          <p:cNvCxnSpPr>
            <a:stCxn id="39" idx="2"/>
          </p:cNvCxnSpPr>
          <p:nvPr/>
        </p:nvCxnSpPr>
        <p:spPr>
          <a:xfrm flipH="1">
            <a:off x="6521917" y="4869429"/>
            <a:ext cx="977919" cy="8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Snip and Round Single Corner Rectangle 45"/>
          <p:cNvSpPr/>
          <p:nvPr/>
        </p:nvSpPr>
        <p:spPr>
          <a:xfrm>
            <a:off x="7479298" y="1404558"/>
            <a:ext cx="1326793" cy="821267"/>
          </a:xfrm>
          <a:prstGeom prst="snip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Analytic/BI software (SAS, Tableau)</a:t>
            </a:r>
          </a:p>
        </p:txBody>
      </p:sp>
      <p:sp>
        <p:nvSpPr>
          <p:cNvPr id="47" name="Snip and Round Single Corner Rectangle 46"/>
          <p:cNvSpPr/>
          <p:nvPr/>
        </p:nvSpPr>
        <p:spPr>
          <a:xfrm>
            <a:off x="634626" y="2889953"/>
            <a:ext cx="1341922" cy="821267"/>
          </a:xfrm>
          <a:prstGeom prst="snip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Web Server</a:t>
            </a:r>
          </a:p>
        </p:txBody>
      </p:sp>
      <p:sp>
        <p:nvSpPr>
          <p:cNvPr id="67" name="Can 66"/>
          <p:cNvSpPr/>
          <p:nvPr/>
        </p:nvSpPr>
        <p:spPr>
          <a:xfrm>
            <a:off x="5166890" y="2823115"/>
            <a:ext cx="1339761" cy="1387903"/>
          </a:xfrm>
          <a:prstGeom prst="can">
            <a:avLst>
              <a:gd name="adj" fmla="val 13980"/>
            </a:avLst>
          </a:prstGeom>
          <a:solidFill>
            <a:schemeClr val="accent2">
              <a:lumMod val="50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Data Warehouse RDBMS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(Oracle, </a:t>
            </a:r>
            <a:r>
              <a:rPr lang="en-AU" sz="1200" dirty="0" err="1">
                <a:solidFill>
                  <a:srgbClr val="FFFFFF"/>
                </a:solidFill>
                <a:latin typeface="Museo Sans For Dell"/>
              </a:rPr>
              <a:t>Terradata</a:t>
            </a:r>
            <a:r>
              <a:rPr lang="en-AU" sz="1200" dirty="0">
                <a:solidFill>
                  <a:srgbClr val="FFFFFF"/>
                </a:solidFill>
                <a:latin typeface="Museo Sans For Dell"/>
              </a:rPr>
              <a:t> …)</a:t>
            </a:r>
          </a:p>
        </p:txBody>
      </p:sp>
      <p:cxnSp>
        <p:nvCxnSpPr>
          <p:cNvPr id="68" name="Straight Arrow Connector 67"/>
          <p:cNvCxnSpPr>
            <a:stCxn id="6" idx="1"/>
          </p:cNvCxnSpPr>
          <p:nvPr/>
        </p:nvCxnSpPr>
        <p:spPr>
          <a:xfrm flipH="1" flipV="1">
            <a:off x="5843255" y="4211018"/>
            <a:ext cx="1149" cy="247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It takes all sorts</a:t>
            </a:r>
            <a:endParaRPr lang="en-AU" dirty="0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6160557" y="1528450"/>
            <a:ext cx="1007923" cy="16425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6" grpId="0" animBg="1"/>
      <p:bldP spid="18" grpId="0" animBg="1"/>
      <p:bldP spid="39" grpId="0" animBg="1"/>
      <p:bldP spid="46" grpId="0" animBg="1"/>
      <p:bldP spid="47" grpId="0" animBg="1"/>
      <p:bldP spid="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Oracle engineered systems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518"/>
            <a:ext cx="9144000" cy="38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Trend #2: </a:t>
            </a:r>
            <a:br>
              <a:rPr lang="en-AU" dirty="0" smtClean="0"/>
            </a:br>
            <a:r>
              <a:rPr lang="en-AU" dirty="0" smtClean="0"/>
              <a:t>Big Data and Hadoop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845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069314" y="857250"/>
            <a:ext cx="4917298" cy="4885326"/>
          </a:xfrm>
          <a:prstGeom prst="ellipse">
            <a:avLst/>
          </a:prstGeom>
          <a:solidFill>
            <a:schemeClr val="bg2">
              <a:lumMod val="20000"/>
              <a:lumOff val="80000"/>
              <a:alpha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68576" tIns="34289" rIns="68576" bIns="34289" rtlCol="0" anchor="t" anchorCtr="0">
            <a:prstTxWarp prst="textNoShape">
              <a:avLst/>
            </a:prstTxWarp>
          </a:bodyPr>
          <a:lstStyle/>
          <a:p>
            <a:pPr algn="ctr"/>
            <a:endParaRPr lang="en-AU" sz="1800" dirty="0">
              <a:solidFill>
                <a:schemeClr val="accent6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3-4 “V”s</a:t>
            </a:r>
            <a:endParaRPr lang="en-AU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874375" y="1253951"/>
          <a:ext cx="5182577" cy="3861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99248" y="1972274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dirty="0">
                <a:latin typeface="+mn-lt"/>
              </a:rPr>
              <a:t>Value</a:t>
            </a:r>
            <a:endParaRPr lang="en-AU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31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EB3F712-4675-4D42-8D41-C383E509B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4EB3F712-4675-4D42-8D41-C383E509B5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2F9B91-0F1D-4103-8EE8-6662F6DE4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B72F9B91-0F1D-4103-8EE8-6662F6DE4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36D9C1-4023-4175-9864-71342FC19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E036D9C1-4023-4175-9864-71342FC19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351347" y="376472"/>
            <a:ext cx="7954963" cy="665162"/>
          </a:xfrm>
        </p:spPr>
        <p:txBody>
          <a:bodyPr/>
          <a:lstStyle/>
          <a:p>
            <a:r>
              <a:rPr lang="en-AU" b="1" dirty="0" smtClean="0">
                <a:solidFill>
                  <a:schemeClr val="tx1"/>
                </a:solidFill>
              </a:rPr>
              <a:t>The Industrial revolution of data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4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2005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2631647" y="2285191"/>
            <a:ext cx="921543" cy="942975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6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2009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Top 5 Trends in Database Technology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4631" y="3057530"/>
            <a:ext cx="5200791" cy="1231106"/>
          </a:xfrm>
        </p:spPr>
        <p:txBody>
          <a:bodyPr/>
          <a:lstStyle/>
          <a:p>
            <a:r>
              <a:rPr lang="en-US" dirty="0"/>
              <a:t>Guy Harrison,</a:t>
            </a:r>
          </a:p>
          <a:p>
            <a:r>
              <a:rPr lang="en-US" dirty="0"/>
              <a:t>Executive Director, Information </a:t>
            </a:r>
            <a:r>
              <a:rPr lang="en-US" dirty="0" err="1"/>
              <a:t>Mgt</a:t>
            </a:r>
            <a:r>
              <a:rPr lang="en-US" dirty="0"/>
              <a:t> R&amp;D,</a:t>
            </a:r>
          </a:p>
          <a:p>
            <a:r>
              <a:rPr lang="en-US" dirty="0"/>
              <a:t>Dell Software Group</a:t>
            </a:r>
          </a:p>
        </p:txBody>
      </p:sp>
    </p:spTree>
    <p:extLst>
      <p:ext uri="{BB962C8B-B14F-4D97-AF65-F5344CB8AC3E}">
        <p14:creationId xmlns:p14="http://schemas.microsoft.com/office/powerpoint/2010/main" val="129246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instrumented human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09" y="1514475"/>
            <a:ext cx="1273712" cy="40386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1" idx="1"/>
          </p:cNvCxnSpPr>
          <p:nvPr/>
        </p:nvCxnSpPr>
        <p:spPr>
          <a:xfrm flipH="1" flipV="1">
            <a:off x="4905376" y="3752852"/>
            <a:ext cx="971550" cy="51424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647951" y="3752851"/>
            <a:ext cx="1452563" cy="2905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3501" y="3083093"/>
            <a:ext cx="1800225" cy="1258804"/>
          </a:xfrm>
          <a:prstGeom prst="rect">
            <a:avLst/>
          </a:prstGeom>
          <a:noFill/>
        </p:spPr>
        <p:txBody>
          <a:bodyPr wrap="square" lIns="68576" tIns="34289" rIns="68576" bIns="34289" rtlCol="0">
            <a:spAutoFit/>
          </a:bodyPr>
          <a:lstStyle/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Bluetooth Personal Area Network</a:t>
            </a:r>
          </a:p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3G/</a:t>
            </a:r>
            <a:r>
              <a:rPr lang="en-AU" sz="1200" dirty="0" err="1">
                <a:solidFill>
                  <a:srgbClr val="C00000"/>
                </a:solidFill>
                <a:latin typeface="Museo Sans For Dell"/>
              </a:rPr>
              <a:t>WiFi</a:t>
            </a: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 Wide Area Network</a:t>
            </a:r>
          </a:p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GPS</a:t>
            </a:r>
          </a:p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Storage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76927" y="3752852"/>
            <a:ext cx="1800225" cy="1028485"/>
          </a:xfrm>
          <a:prstGeom prst="rect">
            <a:avLst/>
          </a:prstGeom>
          <a:noFill/>
        </p:spPr>
        <p:txBody>
          <a:bodyPr wrap="square" lIns="68576" tIns="34289" rIns="68576" bIns="34289" rtlCol="0">
            <a:spAutoFit/>
          </a:bodyPr>
          <a:lstStyle/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Pulse, temp monitor</a:t>
            </a:r>
          </a:p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Silent alarms</a:t>
            </a:r>
          </a:p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Pedometer, sleep monitoring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019820" y="2022307"/>
            <a:ext cx="752330" cy="32385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72152" y="1514475"/>
            <a:ext cx="1800225" cy="1322924"/>
          </a:xfrm>
          <a:prstGeom prst="rect">
            <a:avLst/>
          </a:prstGeom>
          <a:noFill/>
        </p:spPr>
        <p:txBody>
          <a:bodyPr wrap="square" lIns="68576" tIns="34289" rIns="68576" bIns="34289" rtlCol="0">
            <a:spAutoFit/>
          </a:bodyPr>
          <a:lstStyle/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Compass </a:t>
            </a:r>
          </a:p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Camera</a:t>
            </a:r>
          </a:p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Mike/earphones</a:t>
            </a:r>
          </a:p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Heads up display</a:t>
            </a:r>
          </a:p>
          <a:p>
            <a:pPr marL="257162" indent="-257162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AU" sz="1200" dirty="0">
                <a:solidFill>
                  <a:srgbClr val="C00000"/>
                </a:solidFill>
                <a:latin typeface="Museo Sans For Dell"/>
              </a:rPr>
              <a:t>Emotion/Attention monitor</a:t>
            </a:r>
          </a:p>
        </p:txBody>
      </p:sp>
    </p:spTree>
    <p:extLst>
      <p:ext uri="{BB962C8B-B14F-4D97-AF65-F5344CB8AC3E}">
        <p14:creationId xmlns:p14="http://schemas.microsoft.com/office/powerpoint/2010/main" val="203565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79" y="1162317"/>
            <a:ext cx="3984508" cy="379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63" y="1162317"/>
            <a:ext cx="3801869" cy="37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079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5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instrumented world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53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Big Data is the culmination of cloud, social and mobile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6740" y="5182669"/>
            <a:ext cx="824345" cy="751493"/>
          </a:xfrm>
          <a:prstGeom prst="rect">
            <a:avLst/>
          </a:prstGeom>
        </p:spPr>
      </p:pic>
      <p:cxnSp>
        <p:nvCxnSpPr>
          <p:cNvPr id="20" name="Curved Connector 19"/>
          <p:cNvCxnSpPr/>
          <p:nvPr/>
        </p:nvCxnSpPr>
        <p:spPr>
          <a:xfrm rot="5400000">
            <a:off x="4021750" y="4148563"/>
            <a:ext cx="1149183" cy="919031"/>
          </a:xfrm>
          <a:prstGeom prst="curvedConnector3">
            <a:avLst/>
          </a:prstGeom>
          <a:ln w="28575">
            <a:solidFill>
              <a:srgbClr val="3FF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archives.tg-16.com/image/iphone-carto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088" y="3879608"/>
            <a:ext cx="1164365" cy="10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urved Connector 23"/>
          <p:cNvCxnSpPr/>
          <p:nvPr/>
        </p:nvCxnSpPr>
        <p:spPr>
          <a:xfrm rot="16200000" flipH="1">
            <a:off x="3857051" y="3223174"/>
            <a:ext cx="1148859" cy="1119581"/>
          </a:xfrm>
          <a:prstGeom prst="curvedConnector3">
            <a:avLst/>
          </a:prstGeom>
          <a:ln w="28575">
            <a:solidFill>
              <a:srgbClr val="FFD8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10800000" flipV="1">
            <a:off x="5052090" y="3607118"/>
            <a:ext cx="1574651" cy="750277"/>
          </a:xfrm>
          <a:prstGeom prst="curvedConnector3">
            <a:avLst/>
          </a:prstGeom>
          <a:ln w="28575">
            <a:solidFill>
              <a:srgbClr val="2A69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0800000">
            <a:off x="3943878" y="3048679"/>
            <a:ext cx="2821406" cy="159857"/>
          </a:xfrm>
          <a:prstGeom prst="curvedConnector3">
            <a:avLst>
              <a:gd name="adj1" fmla="val 50000"/>
            </a:avLst>
          </a:prstGeom>
          <a:ln w="28575">
            <a:solidFill>
              <a:srgbClr val="2A69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78" y="2392368"/>
            <a:ext cx="1518122" cy="1457397"/>
          </a:xfrm>
          <a:prstGeom prst="rect">
            <a:avLst/>
          </a:prstGeom>
        </p:spPr>
      </p:pic>
      <p:cxnSp>
        <p:nvCxnSpPr>
          <p:cNvPr id="37" name="Curved Connector 36"/>
          <p:cNvCxnSpPr/>
          <p:nvPr/>
        </p:nvCxnSpPr>
        <p:spPr>
          <a:xfrm>
            <a:off x="3910824" y="3202090"/>
            <a:ext cx="2032303" cy="134021"/>
          </a:xfrm>
          <a:prstGeom prst="curvedConnector3">
            <a:avLst/>
          </a:prstGeom>
          <a:ln w="28575">
            <a:solidFill>
              <a:srgbClr val="FFD8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171026" y="1908961"/>
            <a:ext cx="3115085" cy="2576333"/>
          </a:xfrm>
          <a:prstGeom prst="rect">
            <a:avLst/>
          </a:prstGeom>
          <a:blipFill dpi="0" rotWithShape="1">
            <a:blip r:embed="rId5">
              <a:alphaModFix amt="64000"/>
            </a:blip>
            <a:srcRect/>
            <a:stretch>
              <a:fillRect/>
            </a:stretch>
          </a:blipFill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AU" sz="1500" dirty="0" err="1">
              <a:solidFill>
                <a:srgbClr val="FFFFFF"/>
              </a:solidFill>
              <a:latin typeface="Museo Sans For Dell"/>
            </a:endParaRPr>
          </a:p>
        </p:txBody>
      </p:sp>
      <p:pic>
        <p:nvPicPr>
          <p:cNvPr id="1036" name="Picture 10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4668124"/>
            <a:ext cx="1368171" cy="126667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2516291"/>
            <a:ext cx="1368171" cy="12666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59886" y="1936426"/>
            <a:ext cx="3115085" cy="2576333"/>
          </a:xfrm>
          <a:prstGeom prst="rect">
            <a:avLst/>
          </a:prstGeom>
          <a:blipFill dpi="0" rotWithShape="1">
            <a:blip r:embed="rId5">
              <a:alphaModFix amt="60000"/>
            </a:blip>
            <a:srcRect/>
            <a:stretch>
              <a:fillRect/>
            </a:stretch>
          </a:blipFill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AU" sz="1500" dirty="0" err="1">
              <a:solidFill>
                <a:srgbClr val="FFFFFF"/>
              </a:solidFill>
              <a:latin typeface="Museo Sans For Dell"/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10800000">
            <a:off x="3210544" y="3782964"/>
            <a:ext cx="1569709" cy="756878"/>
          </a:xfrm>
          <a:prstGeom prst="curvedConnector3">
            <a:avLst>
              <a:gd name="adj1" fmla="val 97424"/>
            </a:avLst>
          </a:prstGeom>
          <a:ln w="28575">
            <a:solidFill>
              <a:srgbClr val="FFD8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rved Up Arrow 6"/>
          <p:cNvSpPr/>
          <p:nvPr/>
        </p:nvSpPr>
        <p:spPr>
          <a:xfrm>
            <a:off x="3406283" y="3879608"/>
            <a:ext cx="3556591" cy="1193642"/>
          </a:xfrm>
          <a:prstGeom prst="curvedUpArrow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AU" sz="1500" dirty="0" err="1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21" name="Curved Up Arrow 20"/>
          <p:cNvSpPr/>
          <p:nvPr/>
        </p:nvSpPr>
        <p:spPr>
          <a:xfrm rot="10800000">
            <a:off x="3273795" y="1434057"/>
            <a:ext cx="3556591" cy="1193642"/>
          </a:xfrm>
          <a:prstGeom prst="curvedUpArrow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AU" sz="1500" dirty="0" err="1">
              <a:solidFill>
                <a:srgbClr val="FFFFF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365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58025E-6 L -0.31736 -0.000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6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7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524001" y="1397000"/>
          <a:ext cx="67055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73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493BBD-649B-41BD-91CD-2FD7AB249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FC493BBD-649B-41BD-91CD-2FD7AB2494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83B7FC-67EB-4C71-A3CB-6FBF141DE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A583B7FC-67EB-4C71-A3CB-6FBF141DE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848B9A-5F49-4885-A5C6-E37C29F8F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AA848B9A-5F49-4885-A5C6-E37C29F8F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96AFA-FD67-4256-AFB1-303EB1AE7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DE696AFA-FD67-4256-AFB1-303EB1AE7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C1584A-0CB3-4C5D-B7CD-CB37A3898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0CC1584A-0CB3-4C5D-B7CD-CB37A38984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524001" y="1397000"/>
          <a:ext cx="67055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0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0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Pioneers of big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93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52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s2.hubimg.com/u/271709_f5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970266" cy="4476536"/>
          </a:xfrm>
          <a:prstGeom prst="rect">
            <a:avLst/>
          </a:prstGeom>
          <a:noFill/>
        </p:spPr>
      </p:pic>
      <p:pic>
        <p:nvPicPr>
          <p:cNvPr id="4" name="Picture 4" descr="http://i297.photobucket.com/albums/mm205/karthik775/Google_data_center_c2000_Jeff_Dean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2781" y="2700265"/>
            <a:ext cx="5231219" cy="4157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069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4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7" t="-394" r="28719" b="52167"/>
          <a:stretch/>
        </p:blipFill>
        <p:spPr>
          <a:xfrm>
            <a:off x="765057" y="2618619"/>
            <a:ext cx="1880039" cy="1446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458" y="1162519"/>
            <a:ext cx="1182131" cy="14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5" cstate="print"/>
          <a:srcRect b="28700"/>
          <a:stretch/>
        </p:blipFill>
        <p:spPr bwMode="auto">
          <a:xfrm>
            <a:off x="2138813" y="1173050"/>
            <a:ext cx="1361203" cy="143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D:\MyPictures\Clipart\O_ACE Logo\GIF\O_ACELogo_clr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47167" y="1784151"/>
            <a:ext cx="1676894" cy="62883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547167" y="2520987"/>
            <a:ext cx="3584079" cy="298153"/>
          </a:xfrm>
          <a:prstGeom prst="rect">
            <a:avLst/>
          </a:prstGeom>
          <a:noFill/>
        </p:spPr>
        <p:txBody>
          <a:bodyPr wrap="square" lIns="51430" tIns="25715" rIns="51430" bIns="25715" rtlCol="0">
            <a:spAutoFit/>
          </a:bodyPr>
          <a:lstStyle/>
          <a:p>
            <a:pPr>
              <a:buClr>
                <a:srgbClr val="0092D2"/>
              </a:buClr>
            </a:pPr>
            <a:r>
              <a:rPr lang="en-AU" sz="1600" dirty="0">
                <a:solidFill>
                  <a:srgbClr val="444444"/>
                </a:solidFill>
                <a:latin typeface="Museo Sans For Dell" pitchFamily="2" charset="0"/>
              </a:rPr>
              <a:t>Web:     </a:t>
            </a:r>
            <a:r>
              <a:rPr lang="en-AU" sz="1600" dirty="0">
                <a:solidFill>
                  <a:srgbClr val="444444"/>
                </a:solidFill>
                <a:latin typeface="Museo Sans For Dell" pitchFamily="2" charset="0"/>
                <a:hlinkClick r:id="rId7"/>
              </a:rPr>
              <a:t>guyharrison.net</a:t>
            </a:r>
            <a:r>
              <a:rPr lang="en-AU" sz="1600" dirty="0">
                <a:solidFill>
                  <a:srgbClr val="444444"/>
                </a:solidFill>
                <a:latin typeface="Museo Sans For Dell" pitchFamily="2" charset="0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47167" y="2765381"/>
            <a:ext cx="4264852" cy="298153"/>
          </a:xfrm>
          <a:prstGeom prst="rect">
            <a:avLst/>
          </a:prstGeom>
          <a:noFill/>
        </p:spPr>
        <p:txBody>
          <a:bodyPr wrap="square" lIns="51430" tIns="25715" rIns="51430" bIns="25715" rtlCol="0">
            <a:spAutoFit/>
          </a:bodyPr>
          <a:lstStyle/>
          <a:p>
            <a:pPr>
              <a:buClr>
                <a:srgbClr val="0092D2"/>
              </a:buClr>
            </a:pPr>
            <a:r>
              <a:rPr lang="en-AU" sz="1600" dirty="0">
                <a:solidFill>
                  <a:srgbClr val="444444"/>
                </a:solidFill>
                <a:latin typeface="Museo Sans For Dell" pitchFamily="2" charset="0"/>
              </a:rPr>
              <a:t>Email:   </a:t>
            </a:r>
            <a:r>
              <a:rPr lang="en-AU" sz="1600" dirty="0">
                <a:solidFill>
                  <a:srgbClr val="444444"/>
                </a:solidFill>
                <a:latin typeface="Museo Sans For Dell" pitchFamily="2" charset="0"/>
                <a:hlinkClick r:id="rId8"/>
              </a:rPr>
              <a:t>guy.harrison@software.dell.com</a:t>
            </a:r>
            <a:r>
              <a:rPr lang="en-AU" sz="1600" dirty="0">
                <a:solidFill>
                  <a:srgbClr val="444444"/>
                </a:solidFill>
                <a:latin typeface="Museo Sans For Dell" pitchFamily="2" charset="0"/>
              </a:rPr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47167" y="3009774"/>
            <a:ext cx="4562573" cy="298153"/>
          </a:xfrm>
          <a:prstGeom prst="rect">
            <a:avLst/>
          </a:prstGeom>
          <a:noFill/>
        </p:spPr>
        <p:txBody>
          <a:bodyPr wrap="square" lIns="51430" tIns="25715" rIns="51430" bIns="25715" rtlCol="0">
            <a:spAutoFit/>
          </a:bodyPr>
          <a:lstStyle/>
          <a:p>
            <a:pPr>
              <a:buClr>
                <a:srgbClr val="0092D2"/>
              </a:buClr>
            </a:pPr>
            <a:r>
              <a:rPr lang="en-AU" sz="1600" dirty="0">
                <a:solidFill>
                  <a:srgbClr val="444444"/>
                </a:solidFill>
                <a:latin typeface="Museo Sans For Dell" pitchFamily="2" charset="0"/>
              </a:rPr>
              <a:t>Twitter: </a:t>
            </a:r>
            <a:r>
              <a:rPr lang="en-AU" sz="1600" dirty="0">
                <a:solidFill>
                  <a:srgbClr val="444444"/>
                </a:solidFill>
                <a:latin typeface="Museo Sans For Dell" pitchFamily="2" charset="0"/>
                <a:hlinkClick r:id="rId9"/>
              </a:rPr>
              <a:t>@</a:t>
            </a:r>
            <a:r>
              <a:rPr lang="en-AU" sz="1600" dirty="0" err="1" smtClean="0">
                <a:solidFill>
                  <a:srgbClr val="444444"/>
                </a:solidFill>
                <a:latin typeface="Museo Sans For Dell" pitchFamily="2" charset="0"/>
                <a:hlinkClick r:id="rId9"/>
              </a:rPr>
              <a:t>guyharrison</a:t>
            </a:r>
            <a:endParaRPr lang="en-AU" sz="1600" dirty="0" smtClean="0">
              <a:solidFill>
                <a:srgbClr val="444444"/>
              </a:solidFill>
              <a:latin typeface="Museo Sans For Dell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Introductions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8" y="3854701"/>
            <a:ext cx="2076450" cy="1662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8" y="3865231"/>
            <a:ext cx="2076450" cy="16621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3" y="3896104"/>
            <a:ext cx="2076450" cy="1662113"/>
          </a:xfrm>
          <a:prstGeom prst="rect">
            <a:avLst/>
          </a:prstGeom>
        </p:spPr>
      </p:pic>
      <p:pic>
        <p:nvPicPr>
          <p:cNvPr id="10" name="Picture 9" descr="DeskRef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57" y="1050294"/>
            <a:ext cx="1971675" cy="3044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qltuningbook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542" y="1156259"/>
            <a:ext cx="2208609" cy="293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mysqlbookbig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57" y="2724159"/>
            <a:ext cx="2200275" cy="288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Content Placeholder 3" descr="OPSG.jp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863" y="1694945"/>
            <a:ext cx="2858691" cy="369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22" y="2316221"/>
            <a:ext cx="2748347" cy="35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02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37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3368275" y="4744802"/>
            <a:ext cx="358630" cy="742427"/>
            <a:chOff x="469783" y="5805182"/>
            <a:chExt cx="478173" cy="704675"/>
          </a:xfrm>
          <a:noFill/>
        </p:grpSpPr>
        <p:sp>
          <p:nvSpPr>
            <p:cNvPr id="85" name="Rectangle 84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6" name="Flowchart: Magnetic Disk 85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7" name="Flowchart: Magnetic Disk 86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957008" y="4744802"/>
            <a:ext cx="358630" cy="742427"/>
            <a:chOff x="469783" y="5805182"/>
            <a:chExt cx="478173" cy="704675"/>
          </a:xfrm>
          <a:noFill/>
        </p:grpSpPr>
        <p:sp>
          <p:nvSpPr>
            <p:cNvPr id="97" name="Rectangle 96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8" name="Flowchart: Magnetic Disk 97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9" name="Flowchart: Magnetic Disk 98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779542" y="4744802"/>
            <a:ext cx="358630" cy="742427"/>
            <a:chOff x="469783" y="5805182"/>
            <a:chExt cx="478173" cy="704675"/>
          </a:xfrm>
          <a:noFill/>
        </p:grpSpPr>
        <p:sp>
          <p:nvSpPr>
            <p:cNvPr id="101" name="Rectangle 100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2" name="Flowchart: Magnetic Disk 101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3" name="Flowchart: Magnetic Disk 102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190809" y="4744802"/>
            <a:ext cx="358630" cy="742427"/>
            <a:chOff x="469783" y="5805182"/>
            <a:chExt cx="478173" cy="704675"/>
          </a:xfrm>
          <a:noFill/>
        </p:grpSpPr>
        <p:sp>
          <p:nvSpPr>
            <p:cNvPr id="105" name="Rectangle 104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6" name="Flowchart: Magnetic Disk 105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7" name="Flowchart: Magnetic Disk 106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602076" y="4744802"/>
            <a:ext cx="358630" cy="742427"/>
            <a:chOff x="469783" y="5805182"/>
            <a:chExt cx="478173" cy="704675"/>
          </a:xfrm>
          <a:noFill/>
        </p:grpSpPr>
        <p:sp>
          <p:nvSpPr>
            <p:cNvPr id="109" name="Rectangle 108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0" name="Flowchart: Magnetic Disk 109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1" name="Flowchart: Magnetic Disk 110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013343" y="4744802"/>
            <a:ext cx="358630" cy="742427"/>
            <a:chOff x="469783" y="5805182"/>
            <a:chExt cx="478173" cy="704675"/>
          </a:xfrm>
          <a:noFill/>
        </p:grpSpPr>
        <p:sp>
          <p:nvSpPr>
            <p:cNvPr id="113" name="Rectangle 112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4" name="Flowchart: Magnetic Disk 113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5" name="Flowchart: Magnetic Disk 114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424610" y="4744802"/>
            <a:ext cx="358630" cy="742427"/>
            <a:chOff x="469783" y="5805182"/>
            <a:chExt cx="478173" cy="704675"/>
          </a:xfrm>
          <a:noFill/>
        </p:grpSpPr>
        <p:sp>
          <p:nvSpPr>
            <p:cNvPr id="117" name="Rectangle 116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8" name="Flowchart: Magnetic Disk 117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9" name="Flowchart: Magnetic Disk 118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835877" y="4744802"/>
            <a:ext cx="358630" cy="742427"/>
            <a:chOff x="469783" y="5805182"/>
            <a:chExt cx="478173" cy="704675"/>
          </a:xfrm>
          <a:noFill/>
        </p:grpSpPr>
        <p:sp>
          <p:nvSpPr>
            <p:cNvPr id="121" name="Rectangle 120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2" name="Flowchart: Magnetic Disk 121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47144" y="4744802"/>
            <a:ext cx="358630" cy="742427"/>
            <a:chOff x="469783" y="5805182"/>
            <a:chExt cx="478173" cy="704675"/>
          </a:xfrm>
          <a:noFill/>
        </p:grpSpPr>
        <p:sp>
          <p:nvSpPr>
            <p:cNvPr id="125" name="Rectangle 124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6" name="Flowchart: Magnetic Disk 125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7" name="Flowchart: Magnetic Disk 126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658411" y="4744802"/>
            <a:ext cx="358630" cy="742427"/>
            <a:chOff x="469783" y="5805182"/>
            <a:chExt cx="478173" cy="704675"/>
          </a:xfrm>
          <a:noFill/>
        </p:grpSpPr>
        <p:sp>
          <p:nvSpPr>
            <p:cNvPr id="129" name="Rectangle 128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0" name="Flowchart: Magnetic Disk 129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1" name="Flowchart: Magnetic Disk 130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7069678" y="4744802"/>
            <a:ext cx="358630" cy="742427"/>
            <a:chOff x="469783" y="5805182"/>
            <a:chExt cx="478173" cy="704675"/>
          </a:xfrm>
          <a:noFill/>
        </p:grpSpPr>
        <p:sp>
          <p:nvSpPr>
            <p:cNvPr id="133" name="Rectangle 132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4" name="Flowchart: Magnetic Disk 133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5" name="Flowchart: Magnetic Disk 134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480945" y="4744802"/>
            <a:ext cx="358630" cy="742427"/>
            <a:chOff x="469783" y="5805182"/>
            <a:chExt cx="478173" cy="704675"/>
          </a:xfrm>
          <a:noFill/>
        </p:grpSpPr>
        <p:sp>
          <p:nvSpPr>
            <p:cNvPr id="137" name="Rectangle 136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8" name="Flowchart: Magnetic Disk 137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9" name="Flowchart: Magnetic Disk 138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892211" y="4744802"/>
            <a:ext cx="358630" cy="742427"/>
            <a:chOff x="469783" y="5805182"/>
            <a:chExt cx="478173" cy="704675"/>
          </a:xfrm>
          <a:noFill/>
        </p:grpSpPr>
        <p:sp>
          <p:nvSpPr>
            <p:cNvPr id="141" name="Rectangle 140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2" name="Flowchart: Magnetic Disk 141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3" name="Flowchart: Magnetic Disk 142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144" name="Rectangle 143"/>
          <p:cNvSpPr/>
          <p:nvPr/>
        </p:nvSpPr>
        <p:spPr bwMode="auto">
          <a:xfrm>
            <a:off x="2957009" y="4031915"/>
            <a:ext cx="5336337" cy="574471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Google File System (GFS) 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2957009" y="3222179"/>
            <a:ext cx="3038035" cy="641482"/>
          </a:xfrm>
          <a:prstGeom prst="rect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Map Reduce </a:t>
            </a:r>
          </a:p>
        </p:txBody>
      </p:sp>
      <p:sp>
        <p:nvSpPr>
          <p:cNvPr id="146" name="Rectangle 145"/>
          <p:cNvSpPr/>
          <p:nvPr/>
        </p:nvSpPr>
        <p:spPr bwMode="auto">
          <a:xfrm>
            <a:off x="6084944" y="3222179"/>
            <a:ext cx="2227277" cy="641482"/>
          </a:xfrm>
          <a:prstGeom prst="rect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600" kern="0" dirty="0" err="1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BigTable</a:t>
            </a:r>
            <a:endParaRPr lang="en-AU" sz="1600" kern="0" dirty="0">
              <a:solidFill>
                <a:sysClr val="windowText" lastClr="000000"/>
              </a:solidFill>
              <a:latin typeface="Museo Sans For Dell" panose="02000000000000000000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2935231" y="2409497"/>
            <a:ext cx="5337386" cy="674266"/>
          </a:xfrm>
          <a:prstGeom prst="rect">
            <a:avLst/>
          </a:prstGeom>
          <a:noFill/>
          <a:ln w="25400" cap="flat" cmpd="sng" algn="ctr">
            <a:solidFill>
              <a:srgbClr val="0034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Google Applications</a:t>
            </a:r>
          </a:p>
        </p:txBody>
      </p:sp>
      <p:sp>
        <p:nvSpPr>
          <p:cNvPr id="150" name="Title 1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Google Software Architecture (circa 2005)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857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1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651345" y="3238549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Start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2612180" y="3356422"/>
            <a:ext cx="839391" cy="191096"/>
          </a:xfrm>
          <a:prstGeom prst="rightArrow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AU" sz="1200" kern="0">
              <a:solidFill>
                <a:sysClr val="windowText" lastClr="000000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5769718" y="3359992"/>
            <a:ext cx="1003697" cy="214313"/>
          </a:xfrm>
          <a:prstGeom prst="rightArrow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AU" sz="1200" kern="0">
              <a:solidFill>
                <a:sysClr val="windowText" lastClr="000000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87725" y="3252836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Reduce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58725" y="33064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673026" y="34207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87326" y="35350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901626" y="36493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015926" y="37636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30225" y="38779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244525" y="39922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358825" y="41065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473125" y="42208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587425" y="43351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701725" y="44494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816025" y="45637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0325" y="4678014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344413" y="20741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458713" y="21884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573013" y="23027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687313" y="24170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801613" y="25313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915913" y="26456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030213" y="27599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144513" y="28742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258813" y="29885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373113" y="31028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87413" y="32171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601713" y="33314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716013" y="34457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830313" y="35600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944613" y="36743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58913" y="37886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173213" y="39029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287513" y="40172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401813" y="41315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516113" y="42458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630413" y="43601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744713" y="4474418"/>
            <a:ext cx="857250" cy="428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8576" tIns="34289" rIns="68576" bIns="34289" anchor="ctr"/>
          <a:lstStyle/>
          <a:p>
            <a:pPr algn="ctr" defTabSz="68576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ysClr val="windowText" lastClr="000000"/>
                </a:solidFill>
                <a:latin typeface="Museo Sans For Dell" panose="02000000000000000000" pitchFamily="2" charset="0"/>
              </a:rPr>
              <a:t>Map</a:t>
            </a:r>
          </a:p>
        </p:txBody>
      </p:sp>
      <p:sp>
        <p:nvSpPr>
          <p:cNvPr id="82" name="Title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+mj-lt"/>
              </a:rPr>
              <a:t>Map Reduce</a:t>
            </a:r>
            <a:endParaRPr lang="en-A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483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0"/>
                            </p:stCondLst>
                            <p:childTnLst>
                              <p:par>
                                <p:cTn id="5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0"/>
                            </p:stCondLst>
                            <p:childTnLst>
                              <p:par>
                                <p:cTn id="6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0"/>
                            </p:stCondLst>
                            <p:childTnLst>
                              <p:par>
                                <p:cTn id="6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"/>
                            </p:stCondLst>
                            <p:childTnLst>
                              <p:par>
                                <p:cTn id="7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0"/>
                            </p:stCondLst>
                            <p:childTnLst>
                              <p:par>
                                <p:cTn id="7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"/>
                            </p:stCondLst>
                            <p:childTnLst>
                              <p:par>
                                <p:cTn id="8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80"/>
                            </p:stCondLst>
                            <p:childTnLst>
                              <p:par>
                                <p:cTn id="8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10"/>
                            </p:stCondLst>
                            <p:childTnLst>
                              <p:par>
                                <p:cTn id="9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40"/>
                            </p:stCondLst>
                            <p:childTnLst>
                              <p:par>
                                <p:cTn id="9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7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"/>
                            </p:stCondLst>
                            <p:childTnLst>
                              <p:par>
                                <p:cTn id="10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30"/>
                            </p:stCondLst>
                            <p:childTnLst>
                              <p:par>
                                <p:cTn id="11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60"/>
                            </p:stCondLst>
                            <p:childTnLst>
                              <p:par>
                                <p:cTn id="11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90"/>
                            </p:stCondLst>
                            <p:childTnLst>
                              <p:par>
                                <p:cTn id="12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20"/>
                            </p:stCondLst>
                            <p:childTnLst>
                              <p:par>
                                <p:cTn id="12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50"/>
                            </p:stCondLst>
                            <p:childTnLst>
                              <p:par>
                                <p:cTn id="13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80"/>
                            </p:stCondLst>
                            <p:childTnLst>
                              <p:par>
                                <p:cTn id="13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10"/>
                            </p:stCondLst>
                            <p:childTnLst>
                              <p:par>
                                <p:cTn id="14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40"/>
                            </p:stCondLst>
                            <p:childTnLst>
                              <p:par>
                                <p:cTn id="14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70"/>
                            </p:stCondLst>
                            <p:childTnLst>
                              <p:par>
                                <p:cTn id="15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00"/>
                            </p:stCondLst>
                            <p:childTnLst>
                              <p:par>
                                <p:cTn id="15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30"/>
                            </p:stCondLst>
                            <p:childTnLst>
                              <p:par>
                                <p:cTn id="16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60"/>
                            </p:stCondLst>
                            <p:childTnLst>
                              <p:par>
                                <p:cTn id="16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990"/>
                            </p:stCondLst>
                            <p:childTnLst>
                              <p:par>
                                <p:cTn id="17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20"/>
                            </p:stCondLst>
                            <p:childTnLst>
                              <p:par>
                                <p:cTn id="179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50"/>
                            </p:stCondLst>
                            <p:childTnLst>
                              <p:par>
                                <p:cTn id="184" presetID="1" presetClass="entr" presetSubtype="0" fill="hold" grpId="1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8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Hadoop: 1.0: Open Source Map-Reduce Stack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02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Hadoop at Yahoo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364631" y="2137410"/>
            <a:ext cx="2697163" cy="2924175"/>
          </a:xfrm>
        </p:spPr>
        <p:txBody>
          <a:bodyPr/>
          <a:lstStyle/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AU" sz="1600" dirty="0">
                <a:solidFill>
                  <a:srgbClr val="0085C3"/>
                </a:solidFill>
                <a:latin typeface="Museo Sans For Dell"/>
              </a:rPr>
              <a:t>2010(biggest cluster):</a:t>
            </a:r>
          </a:p>
          <a:p>
            <a:pPr marL="628633" lvl="1" indent="-285750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rgbClr val="0085C3"/>
                </a:solidFill>
                <a:latin typeface="Museo Sans For Dell"/>
              </a:rPr>
              <a:t>4000 nodes 16PB disk</a:t>
            </a:r>
          </a:p>
          <a:p>
            <a:pPr marL="628633" lvl="1" indent="-285750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rgbClr val="0085C3"/>
                </a:solidFill>
                <a:latin typeface="Museo Sans For Dell"/>
              </a:rPr>
              <a:t>64 TB of RAM</a:t>
            </a:r>
          </a:p>
          <a:p>
            <a:pPr marL="628633" lvl="1" indent="-285750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rgbClr val="0085C3"/>
                </a:solidFill>
                <a:latin typeface="Museo Sans For Dell"/>
              </a:rPr>
              <a:t>32,000 Cores</a:t>
            </a:r>
          </a:p>
          <a:p>
            <a:pPr marL="284145" indent="-285750">
              <a:defRPr/>
            </a:pPr>
            <a:r>
              <a:rPr lang="en-AU" sz="1800" dirty="0">
                <a:solidFill>
                  <a:srgbClr val="0085C3"/>
                </a:solidFill>
                <a:latin typeface="Museo Sans For Dell"/>
              </a:rPr>
              <a:t>2014: </a:t>
            </a:r>
          </a:p>
          <a:p>
            <a:pPr marL="628633" lvl="1" indent="-285750">
              <a:defRPr/>
            </a:pPr>
            <a:r>
              <a:rPr lang="en-AU" sz="1600" dirty="0">
                <a:solidFill>
                  <a:srgbClr val="0085C3"/>
                </a:solidFill>
                <a:latin typeface="Museo Sans For Dell"/>
              </a:rPr>
              <a:t>16 Clusters</a:t>
            </a:r>
          </a:p>
          <a:p>
            <a:pPr marL="628633" lvl="1" indent="-285750">
              <a:defRPr/>
            </a:pPr>
            <a:r>
              <a:rPr lang="en-AU" sz="1600" dirty="0">
                <a:solidFill>
                  <a:srgbClr val="0085C3"/>
                </a:solidFill>
                <a:latin typeface="Museo Sans For Dell"/>
              </a:rPr>
              <a:t>32,500 nodes</a:t>
            </a:r>
          </a:p>
          <a:p>
            <a:pPr marL="284145" indent="-285750">
              <a:defRPr/>
            </a:pPr>
            <a:endParaRPr lang="en-AU" sz="1800" dirty="0">
              <a:solidFill>
                <a:srgbClr val="0085C3"/>
              </a:solidFill>
              <a:latin typeface="Museo Sans For Dell"/>
            </a:endParaRPr>
          </a:p>
          <a:p>
            <a:endParaRPr lang="en-AU" dirty="0"/>
          </a:p>
        </p:txBody>
      </p:sp>
      <p:pic>
        <p:nvPicPr>
          <p:cNvPr id="3" name="Picture 2" descr="http://gigaom2.files.wordpress.com/2010/09/servers-insi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7" t="21591" b="7858"/>
          <a:stretch/>
        </p:blipFill>
        <p:spPr bwMode="auto">
          <a:xfrm>
            <a:off x="3309612" y="2137410"/>
            <a:ext cx="5689696" cy="34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6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 bwMode="auto">
          <a:xfrm>
            <a:off x="5423793" y="2657600"/>
            <a:ext cx="1405104" cy="559628"/>
          </a:xfrm>
          <a:prstGeom prst="rect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35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SQOOP</a:t>
            </a:r>
          </a:p>
          <a:p>
            <a:pPr algn="ctr" defTabSz="685765" eaLnBrk="0" hangingPunct="0">
              <a:defRPr/>
            </a:pPr>
            <a:r>
              <a:rPr lang="en-AU" sz="135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(RDBMS loader)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2294841" y="2657601"/>
            <a:ext cx="1426808" cy="574471"/>
          </a:xfrm>
          <a:prstGeom prst="rect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35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Hive</a:t>
            </a:r>
          </a:p>
          <a:p>
            <a:pPr algn="ctr" defTabSz="685765" eaLnBrk="0" hangingPunct="0">
              <a:defRPr/>
            </a:pPr>
            <a:r>
              <a:rPr lang="en-AU" sz="135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(Query)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71650" y="2657601"/>
            <a:ext cx="1402142" cy="546435"/>
          </a:xfrm>
          <a:prstGeom prst="rect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35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Pig</a:t>
            </a:r>
            <a:endParaRPr lang="en-AU" sz="1050" kern="0" dirty="0">
              <a:solidFill>
                <a:sysClr val="windowText" lastClr="000000"/>
              </a:solidFill>
              <a:latin typeface="Museo Sans For Dell" panose="02000000000000000000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 defTabSz="685765" eaLnBrk="0" hangingPunct="0">
              <a:defRPr/>
            </a:pPr>
            <a:r>
              <a:rPr lang="en-AU" sz="135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(Scripting)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6978898" y="2657600"/>
            <a:ext cx="1401761" cy="549614"/>
          </a:xfrm>
          <a:prstGeom prst="rect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35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Flume</a:t>
            </a:r>
          </a:p>
          <a:p>
            <a:pPr algn="ctr" defTabSz="685765" eaLnBrk="0" hangingPunct="0">
              <a:defRPr/>
            </a:pPr>
            <a:r>
              <a:rPr lang="en-AU" sz="135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(Log Loader)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2284651" y="1895434"/>
            <a:ext cx="6098144" cy="589106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350" kern="0" dirty="0" err="1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Oozie</a:t>
            </a:r>
            <a:r>
              <a:rPr lang="en-AU" sz="135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(Workflow manager)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754414" y="4901707"/>
            <a:ext cx="358630" cy="742427"/>
            <a:chOff x="469783" y="5805182"/>
            <a:chExt cx="478173" cy="704675"/>
          </a:xfrm>
          <a:noFill/>
        </p:grpSpPr>
        <p:sp>
          <p:nvSpPr>
            <p:cNvPr id="157" name="Rectangle 156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8" name="Flowchart: Magnetic Disk 157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9" name="Flowchart: Magnetic Disk 158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75540" y="4901707"/>
            <a:ext cx="358630" cy="742427"/>
            <a:chOff x="469783" y="5805182"/>
            <a:chExt cx="478173" cy="704675"/>
          </a:xfrm>
          <a:noFill/>
        </p:grpSpPr>
        <p:sp>
          <p:nvSpPr>
            <p:cNvPr id="161" name="Rectangle 160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2" name="Flowchart: Magnetic Disk 161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3" name="Flowchart: Magnetic Disk 162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233288" y="4901707"/>
            <a:ext cx="358630" cy="742427"/>
            <a:chOff x="469783" y="5805182"/>
            <a:chExt cx="478173" cy="704675"/>
          </a:xfrm>
          <a:noFill/>
        </p:grpSpPr>
        <p:sp>
          <p:nvSpPr>
            <p:cNvPr id="165" name="Rectangle 164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6" name="Flowchart: Magnetic Disk 165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7" name="Flowchart: Magnetic Disk 166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3712162" y="4901707"/>
            <a:ext cx="358630" cy="742427"/>
            <a:chOff x="469783" y="5805182"/>
            <a:chExt cx="478173" cy="704675"/>
          </a:xfrm>
          <a:noFill/>
        </p:grpSpPr>
        <p:sp>
          <p:nvSpPr>
            <p:cNvPr id="169" name="Rectangle 168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0" name="Flowchart: Magnetic Disk 169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1" name="Flowchart: Magnetic Disk 170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4191036" y="4901707"/>
            <a:ext cx="358630" cy="742427"/>
            <a:chOff x="469783" y="5805182"/>
            <a:chExt cx="478173" cy="704675"/>
          </a:xfrm>
          <a:noFill/>
        </p:grpSpPr>
        <p:sp>
          <p:nvSpPr>
            <p:cNvPr id="173" name="Rectangle 172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4" name="Flowchart: Magnetic Disk 173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5" name="Flowchart: Magnetic Disk 174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4669910" y="4901707"/>
            <a:ext cx="358630" cy="742427"/>
            <a:chOff x="469783" y="5805182"/>
            <a:chExt cx="478173" cy="704675"/>
          </a:xfrm>
          <a:noFill/>
        </p:grpSpPr>
        <p:sp>
          <p:nvSpPr>
            <p:cNvPr id="177" name="Rectangle 176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8" name="Flowchart: Magnetic Disk 177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9" name="Flowchart: Magnetic Disk 178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148784" y="4901707"/>
            <a:ext cx="358630" cy="742427"/>
            <a:chOff x="469783" y="5805182"/>
            <a:chExt cx="478173" cy="704675"/>
          </a:xfrm>
          <a:noFill/>
        </p:grpSpPr>
        <p:sp>
          <p:nvSpPr>
            <p:cNvPr id="181" name="Rectangle 180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2" name="Flowchart: Magnetic Disk 181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3" name="Flowchart: Magnetic Disk 182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5627658" y="4901707"/>
            <a:ext cx="358630" cy="742427"/>
            <a:chOff x="469783" y="5805182"/>
            <a:chExt cx="478173" cy="704675"/>
          </a:xfrm>
          <a:noFill/>
        </p:grpSpPr>
        <p:sp>
          <p:nvSpPr>
            <p:cNvPr id="185" name="Rectangle 184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6" name="Flowchart: Magnetic Disk 185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7" name="Flowchart: Magnetic Disk 186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6106532" y="4901707"/>
            <a:ext cx="358630" cy="742427"/>
            <a:chOff x="469783" y="5805182"/>
            <a:chExt cx="478173" cy="704675"/>
          </a:xfrm>
          <a:noFill/>
        </p:grpSpPr>
        <p:sp>
          <p:nvSpPr>
            <p:cNvPr id="189" name="Rectangle 188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0" name="Flowchart: Magnetic Disk 189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1" name="Flowchart: Magnetic Disk 190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6585406" y="4901707"/>
            <a:ext cx="358630" cy="742427"/>
            <a:chOff x="469783" y="5805182"/>
            <a:chExt cx="478173" cy="704675"/>
          </a:xfrm>
          <a:noFill/>
        </p:grpSpPr>
        <p:sp>
          <p:nvSpPr>
            <p:cNvPr id="193" name="Rectangle 192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4" name="Flowchart: Magnetic Disk 193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5" name="Flowchart: Magnetic Disk 194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7064280" y="4901707"/>
            <a:ext cx="358630" cy="742427"/>
            <a:chOff x="469783" y="5805182"/>
            <a:chExt cx="478173" cy="704675"/>
          </a:xfrm>
          <a:noFill/>
        </p:grpSpPr>
        <p:sp>
          <p:nvSpPr>
            <p:cNvPr id="197" name="Rectangle 196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8" name="Flowchart: Magnetic Disk 197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9" name="Flowchart: Magnetic Disk 198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7543154" y="4901707"/>
            <a:ext cx="358630" cy="742427"/>
            <a:chOff x="469783" y="5805182"/>
            <a:chExt cx="478173" cy="704675"/>
          </a:xfrm>
          <a:noFill/>
        </p:grpSpPr>
        <p:sp>
          <p:nvSpPr>
            <p:cNvPr id="201" name="Rectangle 200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2" name="Flowchart: Magnetic Disk 201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3" name="Flowchart: Magnetic Disk 202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8022028" y="4901707"/>
            <a:ext cx="358630" cy="742427"/>
            <a:chOff x="469783" y="5805182"/>
            <a:chExt cx="478173" cy="704675"/>
          </a:xfrm>
          <a:noFill/>
        </p:grpSpPr>
        <p:sp>
          <p:nvSpPr>
            <p:cNvPr id="205" name="Rectangle 204"/>
            <p:cNvSpPr/>
            <p:nvPr/>
          </p:nvSpPr>
          <p:spPr bwMode="auto">
            <a:xfrm>
              <a:off x="469783" y="5805182"/>
              <a:ext cx="478173" cy="704675"/>
            </a:xfrm>
            <a:prstGeom prst="rect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6" name="Flowchart: Magnetic Disk 205"/>
            <p:cNvSpPr/>
            <p:nvPr/>
          </p:nvSpPr>
          <p:spPr bwMode="auto">
            <a:xfrm>
              <a:off x="549478" y="6308521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7" name="Flowchart: Magnetic Disk 206"/>
            <p:cNvSpPr/>
            <p:nvPr/>
          </p:nvSpPr>
          <p:spPr bwMode="auto">
            <a:xfrm>
              <a:off x="549478" y="6133750"/>
              <a:ext cx="318782" cy="142613"/>
            </a:xfrm>
            <a:prstGeom prst="flowChartMagneticDisk">
              <a:avLst/>
            </a:prstGeom>
            <a:grpFill/>
            <a:ln w="15875" cap="flat" cmpd="sng" algn="ctr">
              <a:solidFill>
                <a:srgbClr val="0034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65" eaLnBrk="0" hangingPunct="0">
                <a:defRPr/>
              </a:pPr>
              <a:endParaRPr lang="en-AU" sz="1600" kern="0" baseline="-2500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08" name="Rectangle 207"/>
          <p:cNvSpPr/>
          <p:nvPr/>
        </p:nvSpPr>
        <p:spPr bwMode="auto">
          <a:xfrm>
            <a:off x="2275540" y="4153797"/>
            <a:ext cx="6105118" cy="574471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Hadoop File System (HDFS)</a:t>
            </a:r>
          </a:p>
        </p:txBody>
      </p:sp>
      <p:sp>
        <p:nvSpPr>
          <p:cNvPr id="209" name="Rectangle 208"/>
          <p:cNvSpPr/>
          <p:nvPr/>
        </p:nvSpPr>
        <p:spPr bwMode="auto">
          <a:xfrm>
            <a:off x="2315779" y="3400191"/>
            <a:ext cx="1834905" cy="574471"/>
          </a:xfrm>
          <a:prstGeom prst="rect">
            <a:avLst/>
          </a:prstGeom>
          <a:noFill/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Map Reduce /</a:t>
            </a:r>
          </a:p>
          <a:p>
            <a:pPr algn="ctr" defTabSz="685765" eaLnBrk="0" hangingPunct="0">
              <a:defRPr/>
            </a:pP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YARN</a:t>
            </a:r>
          </a:p>
        </p:txBody>
      </p:sp>
      <p:sp>
        <p:nvSpPr>
          <p:cNvPr id="210" name="Rectangle 209"/>
          <p:cNvSpPr/>
          <p:nvPr/>
        </p:nvSpPr>
        <p:spPr bwMode="auto">
          <a:xfrm>
            <a:off x="4378997" y="3400191"/>
            <a:ext cx="1904746" cy="574471"/>
          </a:xfrm>
          <a:prstGeom prst="rect">
            <a:avLst/>
          </a:prstGeom>
          <a:noFill/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600" kern="0" dirty="0" err="1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Hbase</a:t>
            </a: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algn="ctr" defTabSz="685765" eaLnBrk="0" hangingPunct="0">
              <a:defRPr/>
            </a:pP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(database)</a:t>
            </a:r>
          </a:p>
        </p:txBody>
      </p:sp>
      <p:sp>
        <p:nvSpPr>
          <p:cNvPr id="212" name="Rectangle 211"/>
          <p:cNvSpPr/>
          <p:nvPr/>
        </p:nvSpPr>
        <p:spPr bwMode="auto">
          <a:xfrm>
            <a:off x="6512058" y="3400191"/>
            <a:ext cx="1868600" cy="560629"/>
          </a:xfrm>
          <a:prstGeom prst="rect">
            <a:avLst/>
          </a:prstGeom>
          <a:noFill/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76" tIns="34289" rIns="68576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765" eaLnBrk="0" hangingPunct="0">
              <a:defRPr/>
            </a:pP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Zookeeper </a:t>
            </a:r>
          </a:p>
          <a:p>
            <a:pPr algn="ctr" defTabSz="685765" eaLnBrk="0" hangingPunct="0">
              <a:defRPr/>
            </a:pPr>
            <a:r>
              <a:rPr lang="en-AU" sz="1600" kern="0" dirty="0">
                <a:solidFill>
                  <a:sysClr val="windowText" lastClr="000000"/>
                </a:solidFill>
                <a:latin typeface="Museo Sans For Dell" panose="02000000000000000000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(locking)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Hadoop family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42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208" grpId="0" animBg="1"/>
      <p:bldP spid="209" grpId="0" animBg="1"/>
      <p:bldP spid="210" grpId="0" animBg="1"/>
      <p:bldP spid="2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anchor="ctr" anchorCtr="0">
            <a:normAutofit/>
          </a:bodyPr>
          <a:lstStyle/>
          <a:p>
            <a:r>
              <a:rPr lang="en-AU" dirty="0" smtClean="0">
                <a:latin typeface="+mj-lt"/>
              </a:rPr>
              <a:t>Hadoop 1.0</a:t>
            </a:r>
            <a:endParaRPr lang="en-AU" dirty="0">
              <a:latin typeface="+mj-lt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2712483" y="1123843"/>
            <a:ext cx="1592989" cy="6216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68576" tIns="34289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 Map reduce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Jobs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323055" y="1082881"/>
            <a:ext cx="1743086" cy="703566"/>
          </a:xfrm>
          <a:prstGeom prst="rect">
            <a:avLst/>
          </a:prstGeom>
          <a:noFill/>
          <a:ln w="28575">
            <a:solidFill>
              <a:srgbClr val="000000">
                <a:lumMod val="75000"/>
                <a:lumOff val="25000"/>
              </a:srgbClr>
            </a:solidFill>
            <a:miter lim="800000"/>
            <a:headEnd/>
            <a:tailEnd/>
          </a:ln>
          <a:effectLst/>
        </p:spPr>
        <p:txBody>
          <a:bodyPr wrap="square" lIns="68576" tIns="34289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Hadoop Client (Java, Pig, Hive)</a:t>
            </a:r>
          </a:p>
        </p:txBody>
      </p:sp>
      <p:cxnSp>
        <p:nvCxnSpPr>
          <p:cNvPr id="5" name="Curved Connector 4"/>
          <p:cNvCxnSpPr>
            <a:stCxn id="4" idx="1"/>
            <a:endCxn id="3" idx="3"/>
          </p:cNvCxnSpPr>
          <p:nvPr/>
        </p:nvCxnSpPr>
        <p:spPr bwMode="auto">
          <a:xfrm rot="10800000" flipV="1">
            <a:off x="4305470" y="1434667"/>
            <a:ext cx="1017587" cy="1"/>
          </a:xfrm>
          <a:prstGeom prst="curvedConnector3">
            <a:avLst>
              <a:gd name="adj1" fmla="val 50000"/>
            </a:avLst>
          </a:prstGeom>
          <a:solidFill>
            <a:srgbClr val="FFCB00"/>
          </a:solidFill>
          <a:ln w="28575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Rounded Rectangle 5"/>
          <p:cNvSpPr/>
          <p:nvPr/>
        </p:nvSpPr>
        <p:spPr bwMode="auto">
          <a:xfrm>
            <a:off x="5323055" y="1976129"/>
            <a:ext cx="1743086" cy="621650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68576" tIns="34289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 HDFS (Distributed Storage)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791282" y="3287801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square" lIns="68576" tIns="0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Job tracker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712484" y="3195976"/>
            <a:ext cx="1592989" cy="2506706"/>
          </a:xfrm>
          <a:prstGeom prst="rect">
            <a:avLst/>
          </a:prstGeom>
          <a:noFill/>
          <a:ln w="28575">
            <a:solidFill>
              <a:srgbClr val="000000">
                <a:lumMod val="75000"/>
                <a:lumOff val="25000"/>
              </a:srgbClr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05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791281" y="4764507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791281" y="4272272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791281" y="3780036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Task tracker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2791281" y="5256744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 Task tracker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4605361" y="3302217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square" lIns="68576" tIns="0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Name Node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26564" y="3210392"/>
            <a:ext cx="1592989" cy="2506706"/>
          </a:xfrm>
          <a:prstGeom prst="rect">
            <a:avLst/>
          </a:prstGeom>
          <a:noFill/>
          <a:ln w="28575">
            <a:solidFill>
              <a:srgbClr val="000000">
                <a:lumMod val="75000"/>
                <a:lumOff val="25000"/>
              </a:srgbClr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05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605361" y="4778923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605361" y="4286688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Task tracker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605361" y="3794452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4605361" y="5271160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6340680" y="3316633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square" lIns="68576" tIns="0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Secondary Name Node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261883" y="3224807"/>
            <a:ext cx="1592989" cy="2506706"/>
          </a:xfrm>
          <a:prstGeom prst="rect">
            <a:avLst/>
          </a:prstGeom>
          <a:noFill/>
          <a:ln w="28575">
            <a:solidFill>
              <a:srgbClr val="000000">
                <a:lumMod val="75000"/>
                <a:lumOff val="25000"/>
              </a:srgbClr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05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6340680" y="4793338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Task tracker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6340680" y="4301103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340680" y="3808867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6340680" y="5285575"/>
            <a:ext cx="1435393" cy="38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tIns="0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28" name="Flowchart: Connector 27"/>
          <p:cNvSpPr/>
          <p:nvPr/>
        </p:nvSpPr>
        <p:spPr bwMode="auto">
          <a:xfrm>
            <a:off x="8189416" y="4375215"/>
            <a:ext cx="195943" cy="191474"/>
          </a:xfrm>
          <a:prstGeom prst="flowChartConnector">
            <a:avLst/>
          </a:prstGeom>
          <a:noFill/>
          <a:ln w="28575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 wrap="square" lIns="68576" tIns="0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350" kern="0" dirty="0">
              <a:solidFill>
                <a:srgbClr val="000000">
                  <a:lumMod val="75000"/>
                  <a:lumOff val="25000"/>
                </a:srgbClr>
              </a:solidFill>
              <a:latin typeface="+mn-lt"/>
            </a:endParaRPr>
          </a:p>
        </p:txBody>
      </p:sp>
      <p:sp>
        <p:nvSpPr>
          <p:cNvPr id="29" name="Flowchart: Connector 28"/>
          <p:cNvSpPr/>
          <p:nvPr/>
        </p:nvSpPr>
        <p:spPr bwMode="auto">
          <a:xfrm>
            <a:off x="8538718" y="4375215"/>
            <a:ext cx="195943" cy="191474"/>
          </a:xfrm>
          <a:prstGeom prst="flowChartConnector">
            <a:avLst/>
          </a:prstGeom>
          <a:noFill/>
          <a:ln w="28575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 wrap="square" lIns="68576" tIns="34289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350" kern="0" dirty="0">
              <a:solidFill>
                <a:srgbClr val="000000">
                  <a:lumMod val="75000"/>
                  <a:lumOff val="25000"/>
                </a:srgbClr>
              </a:solidFill>
              <a:latin typeface="+mn-lt"/>
            </a:endParaRPr>
          </a:p>
        </p:txBody>
      </p:sp>
      <p:sp>
        <p:nvSpPr>
          <p:cNvPr id="30" name="Flowchart: Connector 29"/>
          <p:cNvSpPr/>
          <p:nvPr/>
        </p:nvSpPr>
        <p:spPr bwMode="auto">
          <a:xfrm>
            <a:off x="8888024" y="4375215"/>
            <a:ext cx="195943" cy="191474"/>
          </a:xfrm>
          <a:prstGeom prst="flowChartConnector">
            <a:avLst/>
          </a:prstGeom>
          <a:noFill/>
          <a:ln w="28575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 wrap="square" lIns="68576" tIns="34289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350" kern="0" dirty="0">
              <a:solidFill>
                <a:srgbClr val="000000">
                  <a:lumMod val="75000"/>
                  <a:lumOff val="25000"/>
                </a:srgbClr>
              </a:solidFill>
              <a:latin typeface="+mn-lt"/>
            </a:endParaRPr>
          </a:p>
        </p:txBody>
      </p:sp>
      <p:cxnSp>
        <p:nvCxnSpPr>
          <p:cNvPr id="31" name="Curved Connector 30"/>
          <p:cNvCxnSpPr>
            <a:stCxn id="3" idx="2"/>
            <a:endCxn id="7" idx="0"/>
          </p:cNvCxnSpPr>
          <p:nvPr/>
        </p:nvCxnSpPr>
        <p:spPr bwMode="auto">
          <a:xfrm rot="16200000" flipH="1">
            <a:off x="2737822" y="2516646"/>
            <a:ext cx="1542309" cy="1"/>
          </a:xfrm>
          <a:prstGeom prst="curvedConnector3">
            <a:avLst>
              <a:gd name="adj1" fmla="val 50000"/>
            </a:avLst>
          </a:prstGeom>
          <a:solidFill>
            <a:srgbClr val="FFCB00"/>
          </a:solidFill>
          <a:ln w="28575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Curved Connector 31"/>
          <p:cNvCxnSpPr>
            <a:stCxn id="6" idx="2"/>
            <a:endCxn id="14" idx="0"/>
          </p:cNvCxnSpPr>
          <p:nvPr/>
        </p:nvCxnSpPr>
        <p:spPr bwMode="auto">
          <a:xfrm rot="5400000">
            <a:off x="5406611" y="2514228"/>
            <a:ext cx="704435" cy="871543"/>
          </a:xfrm>
          <a:prstGeom prst="curvedConnector3">
            <a:avLst>
              <a:gd name="adj1" fmla="val 50000"/>
            </a:avLst>
          </a:prstGeom>
          <a:solidFill>
            <a:srgbClr val="FFCB00"/>
          </a:solidFill>
          <a:ln w="28575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Curved Connector 32"/>
          <p:cNvCxnSpPr>
            <a:stCxn id="9" idx="0"/>
            <a:endCxn id="6" idx="1"/>
          </p:cNvCxnSpPr>
          <p:nvPr/>
        </p:nvCxnSpPr>
        <p:spPr bwMode="auto">
          <a:xfrm rot="5400000" flipH="1" flipV="1">
            <a:off x="3961506" y="1834426"/>
            <a:ext cx="909020" cy="1814079"/>
          </a:xfrm>
          <a:prstGeom prst="curvedConnector2">
            <a:avLst/>
          </a:prstGeom>
          <a:solidFill>
            <a:srgbClr val="FFCB00"/>
          </a:solidFill>
          <a:ln w="28575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Curved Connector 33"/>
          <p:cNvCxnSpPr>
            <a:stCxn id="6" idx="2"/>
            <a:endCxn id="21" idx="0"/>
          </p:cNvCxnSpPr>
          <p:nvPr/>
        </p:nvCxnSpPr>
        <p:spPr bwMode="auto">
          <a:xfrm rot="16200000" flipH="1">
            <a:off x="6267063" y="2525318"/>
            <a:ext cx="718850" cy="863776"/>
          </a:xfrm>
          <a:prstGeom prst="curvedConnector3">
            <a:avLst>
              <a:gd name="adj1" fmla="val 50000"/>
            </a:avLst>
          </a:prstGeom>
          <a:solidFill>
            <a:srgbClr val="FFCB00"/>
          </a:solidFill>
          <a:ln w="28575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ounded Rectangle 34"/>
          <p:cNvSpPr/>
          <p:nvPr/>
        </p:nvSpPr>
        <p:spPr bwMode="auto">
          <a:xfrm>
            <a:off x="6348446" y="4794303"/>
            <a:ext cx="1435393" cy="382949"/>
          </a:xfrm>
          <a:prstGeom prst="roundRect">
            <a:avLst/>
          </a:prstGeom>
          <a:solidFill>
            <a:srgbClr val="C9CACC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lIns="68576" tIns="0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4605361" y="4292198"/>
            <a:ext cx="1435393" cy="382949"/>
          </a:xfrm>
          <a:prstGeom prst="roundRect">
            <a:avLst/>
          </a:prstGeom>
          <a:solidFill>
            <a:srgbClr val="C9CACC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lIns="68576" tIns="0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2793230" y="3780037"/>
            <a:ext cx="1435393" cy="382949"/>
          </a:xfrm>
          <a:prstGeom prst="roundRect">
            <a:avLst/>
          </a:prstGeom>
          <a:solidFill>
            <a:srgbClr val="C9CACC"/>
          </a:solidFill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lIns="68576" tIns="0" rIns="68576" bIns="34289" rtlCol="0" anchor="ctr" anchorCtr="0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Data Node </a:t>
            </a:r>
          </a:p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</a:rPr>
              <a:t>Task tracker</a:t>
            </a:r>
          </a:p>
        </p:txBody>
      </p:sp>
    </p:spTree>
    <p:extLst>
      <p:ext uri="{BB962C8B-B14F-4D97-AF65-F5344CB8AC3E}">
        <p14:creationId xmlns:p14="http://schemas.microsoft.com/office/powerpoint/2010/main" val="274410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4" grpId="0" animBg="1"/>
      <p:bldP spid="21" grpId="0" animBg="1"/>
      <p:bldP spid="28" grpId="0" animBg="1"/>
      <p:bldP spid="29" grpId="0" animBg="1"/>
      <p:bldP spid="30" grpId="0" animBg="1"/>
      <p:bldP spid="35" grpId="0" animBg="1"/>
      <p:bldP spid="36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Economies</a:t>
            </a:r>
            <a:endParaRPr lang="en-AU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0136352"/>
              </p:ext>
            </p:extLst>
          </p:nvPr>
        </p:nvGraphicFramePr>
        <p:xfrm>
          <a:off x="364630" y="1057883"/>
          <a:ext cx="8135235" cy="4734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35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7" y="1566018"/>
            <a:ext cx="7542857" cy="3904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Hadoop is the most concrete Big Data technology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2286000" y="295194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800" kern="0" dirty="0">
                <a:solidFill>
                  <a:srgbClr val="FFFFFF"/>
                </a:solidFill>
                <a:latin typeface="Museo For Dell"/>
                <a:cs typeface="+mj-cs"/>
              </a:rPr>
              <a:t>Toad: your companion in the Big Data revolution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123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1524001" y="1397000"/>
          <a:ext cx="67055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260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1524001" y="1397000"/>
          <a:ext cx="67055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68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Big Data Analytics</a:t>
            </a:r>
            <a:br>
              <a:rPr lang="en-AU"/>
            </a:br>
            <a:r>
              <a:rPr lang="en-AU"/>
              <a:t>AKA Data Science</a:t>
            </a:r>
            <a:endParaRPr lang="en-AU" dirty="0"/>
          </a:p>
        </p:txBody>
      </p:sp>
      <p:sp>
        <p:nvSpPr>
          <p:cNvPr id="12" name="Title 11"/>
          <p:cNvSpPr txBox="1">
            <a:spLocks/>
          </p:cNvSpPr>
          <p:nvPr/>
        </p:nvSpPr>
        <p:spPr bwMode="gray">
          <a:xfrm>
            <a:off x="2999429" y="857255"/>
            <a:ext cx="3488420" cy="1599641"/>
          </a:xfrm>
          <a:prstGeom prst="rect">
            <a:avLst/>
          </a:prstGeom>
        </p:spPr>
        <p:txBody>
          <a:bodyPr vert="horz" wrap="square" lIns="68576" tIns="34289" rIns="68576" bIns="34289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3600" kern="1200">
                <a:solidFill>
                  <a:srgbClr val="0085C3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pPr defTabSz="685765" fontAlgn="auto">
              <a:spcAft>
                <a:spcPts val="0"/>
              </a:spcAft>
              <a:defRPr/>
            </a:pPr>
            <a:endParaRPr lang="en-AU" sz="2700" dirty="0">
              <a:latin typeface="Museo For Dell"/>
            </a:endParaRP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2628037" y="1046009"/>
          <a:ext cx="6108700" cy="4742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79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EB3F712-4675-4D42-8D41-C383E509B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4EB3F712-4675-4D42-8D41-C383E509B5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72F9B91-0F1D-4103-8EE8-6662F6DE4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graphicEl>
                                              <a:dgm id="{B72F9B91-0F1D-4103-8EE8-6662F6DE4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036D9C1-4023-4175-9864-71342FC19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graphicEl>
                                              <a:dgm id="{E036D9C1-4023-4175-9864-71342FC19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31884" cy="6858000"/>
          </a:xfrm>
          <a:prstGeom prst="rect">
            <a:avLst/>
          </a:prstGeom>
        </p:spPr>
      </p:pic>
      <p:pic>
        <p:nvPicPr>
          <p:cNvPr id="5124" name="Picture 4" descr="C:\Users\gharriso\AppData\Local\Temp\SNAGHTML70d2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8318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78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Collective Intelligence</a:t>
            </a:r>
          </a:p>
        </p:txBody>
      </p:sp>
      <p:pic>
        <p:nvPicPr>
          <p:cNvPr id="18" name="Picture 2" descr="8955649E-BE0F-4849-918C-AB798D48C4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25" y="1021912"/>
            <a:ext cx="2939764" cy="440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2930541" y="2338941"/>
            <a:ext cx="2621167" cy="1122521"/>
            <a:chOff x="783034" y="1614923"/>
            <a:chExt cx="3729550" cy="155225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34" y="1614923"/>
              <a:ext cx="3729550" cy="155225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6963" y="1707754"/>
              <a:ext cx="3414119" cy="127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800" kern="0" dirty="0">
                  <a:solidFill>
                    <a:sysClr val="window" lastClr="FFFFFF"/>
                  </a:solidFill>
                </a:rPr>
                <a:t>From now on, I’ll call you ‘An Ambulance’. OK?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29178" y="1439474"/>
            <a:ext cx="2542704" cy="899466"/>
            <a:chOff x="960394" y="915583"/>
            <a:chExt cx="3971926" cy="89199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0394" y="915583"/>
              <a:ext cx="3971926" cy="89199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87067" y="984457"/>
              <a:ext cx="3312367" cy="640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800" b="1" kern="0" dirty="0">
                  <a:solidFill>
                    <a:sysClr val="window" lastClr="FFFFFF"/>
                  </a:solidFill>
                </a:rPr>
                <a:t>“</a:t>
              </a:r>
              <a:r>
                <a:rPr lang="en-AU" sz="1800" b="1" kern="0" dirty="0" err="1">
                  <a:solidFill>
                    <a:sysClr val="window" lastClr="FFFFFF"/>
                  </a:solidFill>
                </a:rPr>
                <a:t>Siri</a:t>
              </a:r>
              <a:r>
                <a:rPr lang="en-AU" sz="1800" b="1" kern="0" dirty="0">
                  <a:solidFill>
                    <a:sysClr val="window" lastClr="FFFFFF"/>
                  </a:solidFill>
                </a:rPr>
                <a:t> call me an ambulance”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304" y="1021912"/>
            <a:ext cx="289523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9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Data science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0" y="2411413"/>
            <a:ext cx="2816225" cy="2625725"/>
          </a:xfrm>
        </p:spPr>
        <p:txBody>
          <a:bodyPr/>
          <a:lstStyle/>
          <a:p>
            <a:r>
              <a:rPr lang="en-AU" dirty="0" smtClean="0"/>
              <a:t>Predictive Analytics</a:t>
            </a:r>
          </a:p>
          <a:p>
            <a:r>
              <a:rPr lang="en-AU" dirty="0" smtClean="0"/>
              <a:t>Classification</a:t>
            </a:r>
          </a:p>
          <a:p>
            <a:r>
              <a:rPr lang="en-AU" dirty="0" smtClean="0"/>
              <a:t>Clustering</a:t>
            </a:r>
          </a:p>
          <a:p>
            <a:r>
              <a:rPr lang="en-AU" dirty="0" smtClean="0"/>
              <a:t>Model training and deployment</a:t>
            </a:r>
          </a:p>
          <a:p>
            <a:endParaRPr lang="en-AU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502331" y="1545227"/>
          <a:ext cx="4219638" cy="3805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2" descr="http://www.biomedcentral.com/content/figures/1471-2105-9-515-7-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18" y="1541145"/>
            <a:ext cx="2718162" cy="38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2.bp.blogspot.com/_FsLa1cMTCWU/TIAmvNNXSTI/AAAAAAAAAb8/wFveqOH5q8k/s1600/iris_kmeans_clus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18" y="1541146"/>
            <a:ext cx="3999578" cy="39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393" y="1346850"/>
            <a:ext cx="5316098" cy="36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Trend #3:</a:t>
            </a:r>
            <a:br>
              <a:rPr lang="en-AU" dirty="0" smtClean="0"/>
            </a:br>
            <a:r>
              <a:rPr lang="en-AU" dirty="0" smtClean="0"/>
              <a:t>NoSQL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8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cxnSp>
        <p:nvCxnSpPr>
          <p:cNvPr id="67" name="Straight Arrow Connector 66"/>
          <p:cNvCxnSpPr>
            <a:stCxn id="81" idx="2"/>
          </p:cNvCxnSpPr>
          <p:nvPr/>
        </p:nvCxnSpPr>
        <p:spPr bwMode="auto">
          <a:xfrm rot="16200000" flipH="1">
            <a:off x="2287426" y="2740500"/>
            <a:ext cx="2486678" cy="676304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8" name="Straight Arrow Connector 67"/>
          <p:cNvCxnSpPr>
            <a:stCxn id="77" idx="2"/>
          </p:cNvCxnSpPr>
          <p:nvPr/>
        </p:nvCxnSpPr>
        <p:spPr bwMode="auto">
          <a:xfrm rot="5400000">
            <a:off x="2826761" y="2836019"/>
            <a:ext cx="2481787" cy="480374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9" name="Straight Arrow Connector 68"/>
          <p:cNvCxnSpPr>
            <a:stCxn id="81" idx="2"/>
          </p:cNvCxnSpPr>
          <p:nvPr/>
        </p:nvCxnSpPr>
        <p:spPr bwMode="auto">
          <a:xfrm rot="16200000" flipH="1">
            <a:off x="2815660" y="2212265"/>
            <a:ext cx="2486678" cy="1732774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0" name="Straight Arrow Connector 69"/>
          <p:cNvCxnSpPr>
            <a:stCxn id="77" idx="2"/>
          </p:cNvCxnSpPr>
          <p:nvPr/>
        </p:nvCxnSpPr>
        <p:spPr bwMode="auto">
          <a:xfrm rot="16200000" flipH="1">
            <a:off x="3373274" y="2769879"/>
            <a:ext cx="2486678" cy="617547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1" name="Straight Arrow Connector 70"/>
          <p:cNvCxnSpPr>
            <a:stCxn id="79" idx="2"/>
          </p:cNvCxnSpPr>
          <p:nvPr/>
        </p:nvCxnSpPr>
        <p:spPr bwMode="auto">
          <a:xfrm rot="5400000">
            <a:off x="3930888" y="2829813"/>
            <a:ext cx="2486678" cy="497680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2" name="Straight Arrow Connector 71"/>
          <p:cNvCxnSpPr>
            <a:stCxn id="79" idx="2"/>
          </p:cNvCxnSpPr>
          <p:nvPr/>
        </p:nvCxnSpPr>
        <p:spPr bwMode="auto">
          <a:xfrm rot="5400000">
            <a:off x="3402652" y="2301577"/>
            <a:ext cx="2486678" cy="1554150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grpSp>
        <p:nvGrpSpPr>
          <p:cNvPr id="73" name="Group 72"/>
          <p:cNvGrpSpPr/>
          <p:nvPr/>
        </p:nvGrpSpPr>
        <p:grpSpPr>
          <a:xfrm>
            <a:off x="3397430" y="4321992"/>
            <a:ext cx="1999445" cy="806053"/>
            <a:chOff x="2868896" y="4983402"/>
            <a:chExt cx="2665927" cy="1074737"/>
          </a:xfrm>
        </p:grpSpPr>
        <p:pic>
          <p:nvPicPr>
            <p:cNvPr id="74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68896" y="4983402"/>
              <a:ext cx="1257300" cy="1074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5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77523" y="4983402"/>
              <a:ext cx="1257300" cy="1074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76" name="Straight Arrow Connector 75"/>
          <p:cNvCxnSpPr>
            <a:stCxn id="77" idx="2"/>
            <a:endCxn id="78" idx="0"/>
          </p:cNvCxnSpPr>
          <p:nvPr/>
        </p:nvCxnSpPr>
        <p:spPr bwMode="auto">
          <a:xfrm rot="5400000">
            <a:off x="3340359" y="2798449"/>
            <a:ext cx="1930618" cy="4346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1470" y="1003067"/>
            <a:ext cx="972740" cy="83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2007" y="3765932"/>
            <a:ext cx="942975" cy="80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6696" y="1003067"/>
            <a:ext cx="972740" cy="83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0" name="Straight Arrow Connector 79"/>
          <p:cNvCxnSpPr>
            <a:stCxn id="79" idx="2"/>
            <a:endCxn id="78" idx="0"/>
          </p:cNvCxnSpPr>
          <p:nvPr/>
        </p:nvCxnSpPr>
        <p:spPr bwMode="auto">
          <a:xfrm rot="5400000">
            <a:off x="3897972" y="2240836"/>
            <a:ext cx="1930618" cy="1119573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6243" y="1003067"/>
            <a:ext cx="972740" cy="83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2" name="Straight Arrow Connector 81"/>
          <p:cNvCxnSpPr>
            <a:stCxn id="81" idx="2"/>
            <a:endCxn id="78" idx="0"/>
          </p:cNvCxnSpPr>
          <p:nvPr/>
        </p:nvCxnSpPr>
        <p:spPr bwMode="auto">
          <a:xfrm rot="16200000" flipH="1">
            <a:off x="2782745" y="2245182"/>
            <a:ext cx="1930618" cy="1110881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7069008" y="1271711"/>
            <a:ext cx="93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000000"/>
                </a:solidFill>
                <a:latin typeface="Arial" pitchFamily="34" charset="0"/>
                <a:ea typeface="Arial Unicode MS" panose="020B0604020202020204" pitchFamily="34" charset="-128"/>
              </a:rPr>
              <a:t>Web Servers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69009" y="3881840"/>
            <a:ext cx="132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000000"/>
                </a:solidFill>
                <a:latin typeface="Arial" pitchFamily="34" charset="0"/>
                <a:ea typeface="Arial Unicode MS" panose="020B0604020202020204" pitchFamily="34" charset="-128"/>
              </a:rPr>
              <a:t>Database</a:t>
            </a:r>
          </a:p>
          <a:p>
            <a:r>
              <a:rPr lang="en-AU" sz="1200" dirty="0">
                <a:solidFill>
                  <a:srgbClr val="000000"/>
                </a:solidFill>
                <a:latin typeface="Arial" pitchFamily="34" charset="0"/>
                <a:ea typeface="Arial Unicode MS" panose="020B0604020202020204" pitchFamily="34" charset="-128"/>
              </a:rPr>
              <a:t>Servers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008721" y="2470893"/>
            <a:ext cx="138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err="1">
                <a:solidFill>
                  <a:srgbClr val="000000"/>
                </a:solidFill>
                <a:latin typeface="Arial" pitchFamily="34" charset="0"/>
                <a:ea typeface="Arial Unicode MS" panose="020B0604020202020204" pitchFamily="34" charset="-128"/>
              </a:rPr>
              <a:t>Memcached</a:t>
            </a:r>
            <a:r>
              <a:rPr lang="en-AU" sz="1200" dirty="0">
                <a:solidFill>
                  <a:srgbClr val="000000"/>
                </a:solidFill>
                <a:latin typeface="Arial" pitchFamily="34" charset="0"/>
                <a:ea typeface="Arial Unicode MS" panose="020B0604020202020204" pitchFamily="34" charset="-128"/>
              </a:rPr>
              <a:t> Servers</a:t>
            </a:r>
          </a:p>
        </p:txBody>
      </p:sp>
      <p:cxnSp>
        <p:nvCxnSpPr>
          <p:cNvPr id="86" name="Straight Arrow Connector 85"/>
          <p:cNvCxnSpPr>
            <a:stCxn id="81" idx="2"/>
            <a:endCxn id="115" idx="0"/>
          </p:cNvCxnSpPr>
          <p:nvPr/>
        </p:nvCxnSpPr>
        <p:spPr bwMode="auto">
          <a:xfrm rot="5400000">
            <a:off x="2743511" y="1918630"/>
            <a:ext cx="532420" cy="365786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B05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87" name="Straight Arrow Connector 86"/>
          <p:cNvCxnSpPr>
            <a:stCxn id="79" idx="2"/>
            <a:endCxn id="118" idx="0"/>
          </p:cNvCxnSpPr>
          <p:nvPr/>
        </p:nvCxnSpPr>
        <p:spPr bwMode="auto">
          <a:xfrm rot="16200000" flipH="1">
            <a:off x="5310988" y="1947392"/>
            <a:ext cx="532420" cy="308263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B05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88" name="Straight Arrow Connector 87"/>
          <p:cNvCxnSpPr>
            <a:stCxn id="81" idx="2"/>
          </p:cNvCxnSpPr>
          <p:nvPr/>
        </p:nvCxnSpPr>
        <p:spPr bwMode="auto">
          <a:xfrm rot="16200000" flipH="1">
            <a:off x="3874617" y="1153309"/>
            <a:ext cx="2486678" cy="3850686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89" name="Straight Arrow Connector 88"/>
          <p:cNvCxnSpPr>
            <a:stCxn id="77" idx="2"/>
          </p:cNvCxnSpPr>
          <p:nvPr/>
        </p:nvCxnSpPr>
        <p:spPr bwMode="auto">
          <a:xfrm rot="16200000" flipH="1">
            <a:off x="3911544" y="2231610"/>
            <a:ext cx="2477323" cy="1684728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0" name="Straight Arrow Connector 89"/>
          <p:cNvCxnSpPr>
            <a:stCxn id="77" idx="2"/>
            <a:endCxn id="111" idx="0"/>
          </p:cNvCxnSpPr>
          <p:nvPr/>
        </p:nvCxnSpPr>
        <p:spPr bwMode="auto">
          <a:xfrm rot="5400000">
            <a:off x="2315020" y="1773111"/>
            <a:ext cx="1930618" cy="2055023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1" name="Straight Arrow Connector 90"/>
          <p:cNvCxnSpPr>
            <a:stCxn id="77" idx="2"/>
          </p:cNvCxnSpPr>
          <p:nvPr/>
        </p:nvCxnSpPr>
        <p:spPr bwMode="auto">
          <a:xfrm rot="5400000">
            <a:off x="1819701" y="1833852"/>
            <a:ext cx="2486678" cy="2489600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2" name="Straight Arrow Connector 91"/>
          <p:cNvCxnSpPr/>
          <p:nvPr/>
        </p:nvCxnSpPr>
        <p:spPr bwMode="auto">
          <a:xfrm rot="16200000" flipH="1">
            <a:off x="2842210" y="2238815"/>
            <a:ext cx="2449995" cy="1716359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3" name="Straight Arrow Connector 92"/>
          <p:cNvCxnSpPr>
            <a:stCxn id="81" idx="2"/>
            <a:endCxn id="78" idx="0"/>
          </p:cNvCxnSpPr>
          <p:nvPr/>
        </p:nvCxnSpPr>
        <p:spPr bwMode="auto">
          <a:xfrm rot="16200000" flipH="1">
            <a:off x="2782745" y="2245182"/>
            <a:ext cx="1930618" cy="1110881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4" name="Straight Arrow Connector 93"/>
          <p:cNvCxnSpPr/>
          <p:nvPr/>
        </p:nvCxnSpPr>
        <p:spPr bwMode="auto">
          <a:xfrm rot="16200000" flipH="1">
            <a:off x="2294627" y="2779672"/>
            <a:ext cx="2487706" cy="672353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5" name="Straight Arrow Connector 94"/>
          <p:cNvCxnSpPr>
            <a:stCxn id="81" idx="2"/>
          </p:cNvCxnSpPr>
          <p:nvPr/>
        </p:nvCxnSpPr>
        <p:spPr bwMode="auto">
          <a:xfrm rot="5400000">
            <a:off x="1790323" y="2919701"/>
            <a:ext cx="2486678" cy="317903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6" name="Straight Arrow Connector 95"/>
          <p:cNvCxnSpPr>
            <a:stCxn id="81" idx="2"/>
          </p:cNvCxnSpPr>
          <p:nvPr/>
        </p:nvCxnSpPr>
        <p:spPr bwMode="auto">
          <a:xfrm rot="5400000">
            <a:off x="1262088" y="2391467"/>
            <a:ext cx="2486678" cy="1374373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7" name="Straight Arrow Connector 96"/>
          <p:cNvCxnSpPr>
            <a:stCxn id="81" idx="2"/>
            <a:endCxn id="111" idx="0"/>
          </p:cNvCxnSpPr>
          <p:nvPr/>
        </p:nvCxnSpPr>
        <p:spPr bwMode="auto">
          <a:xfrm rot="5400000">
            <a:off x="1757407" y="2330724"/>
            <a:ext cx="1930618" cy="939796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8" name="Straight Arrow Connector 97"/>
          <p:cNvCxnSpPr>
            <a:stCxn id="79" idx="2"/>
            <a:endCxn id="111" idx="0"/>
          </p:cNvCxnSpPr>
          <p:nvPr/>
        </p:nvCxnSpPr>
        <p:spPr bwMode="auto">
          <a:xfrm rot="5400000">
            <a:off x="2872634" y="1215499"/>
            <a:ext cx="1930618" cy="3170249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9" name="Straight Arrow Connector 98"/>
          <p:cNvCxnSpPr>
            <a:stCxn id="79" idx="2"/>
          </p:cNvCxnSpPr>
          <p:nvPr/>
        </p:nvCxnSpPr>
        <p:spPr bwMode="auto">
          <a:xfrm rot="5400000">
            <a:off x="2377315" y="1276240"/>
            <a:ext cx="2486678" cy="3604826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0" name="Straight Arrow Connector 99"/>
          <p:cNvCxnSpPr>
            <a:stCxn id="77" idx="2"/>
          </p:cNvCxnSpPr>
          <p:nvPr/>
        </p:nvCxnSpPr>
        <p:spPr bwMode="auto">
          <a:xfrm rot="16200000" flipH="1">
            <a:off x="4432230" y="1710923"/>
            <a:ext cx="2486678" cy="2735459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1" name="Straight Arrow Connector 100"/>
          <p:cNvCxnSpPr>
            <a:stCxn id="81" idx="2"/>
            <a:endCxn id="110" idx="0"/>
          </p:cNvCxnSpPr>
          <p:nvPr/>
        </p:nvCxnSpPr>
        <p:spPr bwMode="auto">
          <a:xfrm rot="16200000" flipH="1">
            <a:off x="3838339" y="1189588"/>
            <a:ext cx="1930618" cy="3222069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2" name="Straight Arrow Connector 101"/>
          <p:cNvCxnSpPr>
            <a:stCxn id="77" idx="2"/>
          </p:cNvCxnSpPr>
          <p:nvPr/>
        </p:nvCxnSpPr>
        <p:spPr bwMode="auto">
          <a:xfrm rot="5400000">
            <a:off x="2347936" y="2362089"/>
            <a:ext cx="2486678" cy="1433129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3" name="Straight Arrow Connector 102"/>
          <p:cNvCxnSpPr>
            <a:stCxn id="79" idx="2"/>
          </p:cNvCxnSpPr>
          <p:nvPr/>
        </p:nvCxnSpPr>
        <p:spPr bwMode="auto">
          <a:xfrm rot="16200000" flipH="1">
            <a:off x="4989844" y="2268536"/>
            <a:ext cx="2486678" cy="1620233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4" name="Straight Arrow Connector 103"/>
          <p:cNvCxnSpPr>
            <a:stCxn id="79" idx="2"/>
            <a:endCxn id="110" idx="0"/>
          </p:cNvCxnSpPr>
          <p:nvPr/>
        </p:nvCxnSpPr>
        <p:spPr bwMode="auto">
          <a:xfrm rot="16200000" flipH="1">
            <a:off x="4953566" y="2304814"/>
            <a:ext cx="1930618" cy="991616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5" name="Straight Arrow Connector 104"/>
          <p:cNvCxnSpPr>
            <a:stCxn id="79" idx="2"/>
          </p:cNvCxnSpPr>
          <p:nvPr/>
        </p:nvCxnSpPr>
        <p:spPr bwMode="auto">
          <a:xfrm rot="16200000" flipH="1">
            <a:off x="4435540" y="2822842"/>
            <a:ext cx="2537837" cy="562781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6" name="Straight Arrow Connector 105"/>
          <p:cNvCxnSpPr>
            <a:stCxn id="81" idx="2"/>
          </p:cNvCxnSpPr>
          <p:nvPr/>
        </p:nvCxnSpPr>
        <p:spPr bwMode="auto">
          <a:xfrm rot="16200000" flipH="1">
            <a:off x="3346381" y="1681544"/>
            <a:ext cx="2486678" cy="2794216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grpSp>
        <p:nvGrpSpPr>
          <p:cNvPr id="107" name="Group 106"/>
          <p:cNvGrpSpPr/>
          <p:nvPr/>
        </p:nvGrpSpPr>
        <p:grpSpPr>
          <a:xfrm>
            <a:off x="5515343" y="4321992"/>
            <a:ext cx="1999445" cy="806053"/>
            <a:chOff x="2868896" y="4983402"/>
            <a:chExt cx="2665927" cy="1074737"/>
          </a:xfrm>
        </p:grpSpPr>
        <p:pic>
          <p:nvPicPr>
            <p:cNvPr id="108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68896" y="4983402"/>
              <a:ext cx="1257300" cy="1074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9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77523" y="4983402"/>
              <a:ext cx="1257300" cy="1074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1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195" y="3765932"/>
            <a:ext cx="942975" cy="80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1331" y="3765932"/>
            <a:ext cx="942975" cy="80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2" name="Group 111"/>
          <p:cNvGrpSpPr/>
          <p:nvPr/>
        </p:nvGrpSpPr>
        <p:grpSpPr>
          <a:xfrm>
            <a:off x="1346754" y="4321992"/>
            <a:ext cx="1999445" cy="806053"/>
            <a:chOff x="2868896" y="4983402"/>
            <a:chExt cx="2665927" cy="1074737"/>
          </a:xfrm>
        </p:grpSpPr>
        <p:pic>
          <p:nvPicPr>
            <p:cNvPr id="113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68896" y="4983402"/>
              <a:ext cx="1257300" cy="1074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4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77523" y="4983402"/>
              <a:ext cx="1257300" cy="1074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15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40457" y="2367734"/>
            <a:ext cx="972740" cy="83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6" name="Straight Arrow Connector 115"/>
          <p:cNvCxnSpPr>
            <a:stCxn id="79" idx="2"/>
          </p:cNvCxnSpPr>
          <p:nvPr/>
        </p:nvCxnSpPr>
        <p:spPr bwMode="auto">
          <a:xfrm rot="5400000">
            <a:off x="2905549" y="1804474"/>
            <a:ext cx="2486678" cy="2548356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2776">
                <a:lumMod val="40000"/>
                <a:lumOff val="60000"/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7" name="Straight Arrow Connector 116"/>
          <p:cNvCxnSpPr>
            <a:stCxn id="77" idx="2"/>
            <a:endCxn id="110" idx="0"/>
          </p:cNvCxnSpPr>
          <p:nvPr/>
        </p:nvCxnSpPr>
        <p:spPr bwMode="auto">
          <a:xfrm rot="16200000" flipH="1">
            <a:off x="4395952" y="1747201"/>
            <a:ext cx="1930618" cy="2106842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000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18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4959" y="2367734"/>
            <a:ext cx="972740" cy="83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9" name="Group 118"/>
          <p:cNvGrpSpPr/>
          <p:nvPr/>
        </p:nvGrpSpPr>
        <p:grpSpPr>
          <a:xfrm>
            <a:off x="3413854" y="5122153"/>
            <a:ext cx="1964131" cy="677504"/>
            <a:chOff x="3321101" y="5669284"/>
            <a:chExt cx="2618841" cy="903338"/>
          </a:xfrm>
        </p:grpSpPr>
        <p:sp>
          <p:nvSpPr>
            <p:cNvPr id="120" name="Right Brace 119"/>
            <p:cNvSpPr/>
            <p:nvPr/>
          </p:nvSpPr>
          <p:spPr bwMode="auto">
            <a:xfrm rot="5400000">
              <a:off x="4363516" y="4626869"/>
              <a:ext cx="534012" cy="2618841"/>
            </a:xfrm>
            <a:prstGeom prst="rightBrace">
              <a:avLst>
                <a:gd name="adj1" fmla="val 8333"/>
                <a:gd name="adj2" fmla="val 49999"/>
              </a:avLst>
            </a:prstGeom>
            <a:noFill/>
            <a:ln w="9525" cap="flat" cmpd="sng" algn="ctr">
              <a:solidFill>
                <a:srgbClr val="8699B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AU" sz="1800" baseline="-25000" dirty="0">
                <a:solidFill>
                  <a:srgbClr val="8699BE"/>
                </a:solidFill>
                <a:latin typeface="Arial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968496" y="6203290"/>
              <a:ext cx="156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rgbClr val="8699BE"/>
                  </a:solidFill>
                  <a:latin typeface="Arial" pitchFamily="34" charset="0"/>
                  <a:ea typeface="Arial Unicode MS" panose="020B0604020202020204" pitchFamily="34" charset="-128"/>
                </a:rPr>
                <a:t>Shard (G-O)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558122" y="5122153"/>
            <a:ext cx="1964131" cy="677504"/>
            <a:chOff x="3321101" y="5669284"/>
            <a:chExt cx="2618841" cy="903338"/>
          </a:xfrm>
        </p:grpSpPr>
        <p:sp>
          <p:nvSpPr>
            <p:cNvPr id="123" name="Right Brace 122"/>
            <p:cNvSpPr/>
            <p:nvPr/>
          </p:nvSpPr>
          <p:spPr bwMode="auto">
            <a:xfrm rot="5400000">
              <a:off x="4363516" y="4626869"/>
              <a:ext cx="534012" cy="2618841"/>
            </a:xfrm>
            <a:prstGeom prst="rightBrace">
              <a:avLst>
                <a:gd name="adj1" fmla="val 8333"/>
                <a:gd name="adj2" fmla="val 49999"/>
              </a:avLst>
            </a:prstGeom>
            <a:noFill/>
            <a:ln w="9525" cap="flat" cmpd="sng" algn="ctr">
              <a:solidFill>
                <a:srgbClr val="8699B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AU" sz="1800" baseline="-25000" dirty="0">
                <a:solidFill>
                  <a:srgbClr val="8699BE"/>
                </a:solidFill>
                <a:latin typeface="Arial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968496" y="6203290"/>
              <a:ext cx="132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rgbClr val="8699BE"/>
                  </a:solidFill>
                  <a:latin typeface="Arial" pitchFamily="34" charset="0"/>
                  <a:ea typeface="Arial Unicode MS" panose="020B0604020202020204" pitchFamily="34" charset="-128"/>
                </a:rPr>
                <a:t>Shard (P-Z)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361026" y="5122153"/>
            <a:ext cx="1964131" cy="677504"/>
            <a:chOff x="3321101" y="5669284"/>
            <a:chExt cx="2618841" cy="903338"/>
          </a:xfrm>
        </p:grpSpPr>
        <p:sp>
          <p:nvSpPr>
            <p:cNvPr id="126" name="Right Brace 125"/>
            <p:cNvSpPr/>
            <p:nvPr/>
          </p:nvSpPr>
          <p:spPr bwMode="auto">
            <a:xfrm rot="5400000">
              <a:off x="4363516" y="4626869"/>
              <a:ext cx="534012" cy="2618841"/>
            </a:xfrm>
            <a:prstGeom prst="rightBrace">
              <a:avLst>
                <a:gd name="adj1" fmla="val 8333"/>
                <a:gd name="adj2" fmla="val 49999"/>
              </a:avLst>
            </a:prstGeom>
            <a:noFill/>
            <a:ln w="9525" cap="flat" cmpd="sng" algn="ctr">
              <a:solidFill>
                <a:srgbClr val="8699B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AU" sz="1800" baseline="-25000" dirty="0">
                <a:solidFill>
                  <a:srgbClr val="8699BE"/>
                </a:solidFill>
                <a:latin typeface="Arial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968496" y="6203290"/>
              <a:ext cx="132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>
                  <a:solidFill>
                    <a:srgbClr val="8699BE"/>
                  </a:solidFill>
                  <a:latin typeface="Arial" pitchFamily="34" charset="0"/>
                  <a:ea typeface="Arial Unicode MS" panose="020B0604020202020204" pitchFamily="34" charset="-128"/>
                </a:rPr>
                <a:t>Shard (A-F)</a:t>
              </a:r>
            </a:p>
          </p:txBody>
        </p:sp>
      </p:grpSp>
      <p:cxnSp>
        <p:nvCxnSpPr>
          <p:cNvPr id="128" name="Straight Arrow Connector 127"/>
          <p:cNvCxnSpPr>
            <a:stCxn id="81" idx="2"/>
            <a:endCxn id="118" idx="0"/>
          </p:cNvCxnSpPr>
          <p:nvPr/>
        </p:nvCxnSpPr>
        <p:spPr bwMode="auto">
          <a:xfrm rot="16200000" flipH="1">
            <a:off x="4195761" y="832164"/>
            <a:ext cx="532420" cy="2538716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B05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29" name="Straight Arrow Connector 128"/>
          <p:cNvCxnSpPr>
            <a:stCxn id="79" idx="2"/>
            <a:endCxn id="115" idx="0"/>
          </p:cNvCxnSpPr>
          <p:nvPr/>
        </p:nvCxnSpPr>
        <p:spPr bwMode="auto">
          <a:xfrm rot="5400000">
            <a:off x="3858738" y="803404"/>
            <a:ext cx="532420" cy="2596239"/>
          </a:xfrm>
          <a:prstGeom prst="straightConnector1">
            <a:avLst/>
          </a:prstGeom>
          <a:gradFill rotWithShape="1">
            <a:gsLst>
              <a:gs pos="0">
                <a:srgbClr val="99CCFF">
                  <a:alpha val="11000"/>
                </a:srgbClr>
              </a:gs>
              <a:gs pos="100000">
                <a:srgbClr val="99CCFF">
                  <a:gamma/>
                  <a:shade val="92157"/>
                  <a:invGamma/>
                </a:srgbClr>
              </a:gs>
            </a:gsLst>
            <a:lin ang="5400000" scaled="1"/>
          </a:gradFill>
          <a:ln w="22225" cap="flat" cmpd="sng" algn="ctr">
            <a:solidFill>
              <a:srgbClr val="00B050">
                <a:alpha val="68000"/>
              </a:srgb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3931488" y="5077729"/>
            <a:ext cx="247793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rgbClr val="000000"/>
                </a:solidFill>
                <a:latin typeface="Arial" pitchFamily="34" charset="0"/>
                <a:ea typeface="Arial Unicode MS" panose="020B0604020202020204" pitchFamily="34" charset="-128"/>
              </a:rPr>
              <a:t>Read Only Slaves </a:t>
            </a:r>
          </a:p>
        </p:txBody>
      </p:sp>
    </p:spTree>
    <p:extLst>
      <p:ext uri="{BB962C8B-B14F-4D97-AF65-F5344CB8AC3E}">
        <p14:creationId xmlns:p14="http://schemas.microsoft.com/office/powerpoint/2010/main" val="37299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4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6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8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1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CAP Theorem says something has to give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364631" y="929224"/>
            <a:ext cx="2308225" cy="2705100"/>
          </a:xfrm>
        </p:spPr>
        <p:txBody>
          <a:bodyPr/>
          <a:lstStyle/>
          <a:p>
            <a:r>
              <a:rPr lang="en-AU" dirty="0" smtClean="0"/>
              <a:t>CAP (Brewer’s) Theorem says you can only have two out of three of Consistency, Partition Tolerance, Availability</a:t>
            </a:r>
            <a:endParaRPr lang="en-AU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627993" y="860747"/>
          <a:ext cx="6108700" cy="4742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91933" y="2014009"/>
            <a:ext cx="133003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600" b="1" dirty="0">
                <a:solidFill>
                  <a:schemeClr val="bg2"/>
                </a:solidFill>
                <a:latin typeface="+mn-lt"/>
              </a:rPr>
              <a:t>Oracle RAC lives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0822" y="3208560"/>
            <a:ext cx="639441" cy="55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b="1" dirty="0">
                <a:latin typeface="+mn-lt"/>
              </a:rPr>
              <a:t>NO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b="1" dirty="0">
                <a:latin typeface="+mn-lt"/>
              </a:rPr>
              <a:t>GO</a:t>
            </a: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6329856" y="2281774"/>
            <a:ext cx="1062077" cy="926786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24744" y="5306446"/>
            <a:ext cx="188863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600" b="1" dirty="0">
                <a:solidFill>
                  <a:schemeClr val="bg2"/>
                </a:solidFill>
                <a:latin typeface="+mn-lt"/>
              </a:rPr>
              <a:t>Most NoSQL lives here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559856" y="4562147"/>
            <a:ext cx="2155144" cy="1095468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9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EB3F712-4675-4D42-8D41-C383E509B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4EB3F712-4675-4D42-8D41-C383E509B5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2F9B91-0F1D-4103-8EE8-6662F6DE4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graphicEl>
                                              <a:dgm id="{B72F9B91-0F1D-4103-8EE8-6662F6DE4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AD9F5B-7097-47B6-9593-CF8708C0B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6BAD9F5B-7097-47B6-9593-CF8708C0B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3" grpId="0">
        <p:bldSub>
          <a:bldDgm bld="one"/>
        </p:bldSub>
      </p:bldGraphic>
      <p:bldP spid="6" grpId="0"/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187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Major influences on non-relational </a:t>
            </a:r>
            <a:endParaRPr lang="en-A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27783309"/>
              </p:ext>
            </p:extLst>
          </p:nvPr>
        </p:nvGraphicFramePr>
        <p:xfrm>
          <a:off x="364631" y="1017767"/>
          <a:ext cx="8389755" cy="5049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447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B48000-53B7-4075-8B8C-F79A1C2E1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B7C56D5-3D41-46B1-A37D-DE7B482213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723501-4DB4-4AF5-9DEC-97F0C63AA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5086CE-11DC-4E3E-B635-02BEDC03F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430E0C-7F37-40D7-9767-D167CD5A0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9FB658-67E2-4083-92D1-7B93399E9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Amazon Dynamo Model  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1" y="956196"/>
            <a:ext cx="4352381" cy="3371429"/>
          </a:xfrm>
          <a:prstGeom prst="rect">
            <a:avLst/>
          </a:prstGeom>
        </p:spPr>
      </p:pic>
      <p:pic>
        <p:nvPicPr>
          <p:cNvPr id="3074" name="Picture 2" descr="https://www.cs.rutgers.edu/~pxk/417/notes/images/dht-dynamo-vn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17" y="2890957"/>
            <a:ext cx="5486400" cy="26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9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0" y="1632486"/>
            <a:ext cx="3979246" cy="310665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 bwMode="gray">
          <a:xfrm>
            <a:off x="170893" y="1061204"/>
            <a:ext cx="3188525" cy="404441"/>
          </a:xfrm>
          <a:prstGeom prst="rect">
            <a:avLst/>
          </a:prstGeom>
        </p:spPr>
        <p:txBody>
          <a:bodyPr vert="horz" wrap="square" lIns="68576" tIns="34289" rIns="68576" bIns="34289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3600" kern="1200">
                <a:solidFill>
                  <a:schemeClr val="tx2"/>
                </a:solidFill>
                <a:latin typeface="Museo Slab 500" pitchFamily="50" charset="0"/>
                <a:ea typeface="+mj-ea"/>
                <a:cs typeface="+mj-cs"/>
              </a:defRPr>
            </a:lvl1pPr>
          </a:lstStyle>
          <a:p>
            <a:pPr defTabSz="685765" fontAlgn="auto">
              <a:spcAft>
                <a:spcPts val="0"/>
              </a:spcAft>
              <a:defRPr/>
            </a:pPr>
            <a:endParaRPr lang="en-AU" sz="2700" dirty="0">
              <a:solidFill>
                <a:srgbClr val="00345F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320948" y="2410718"/>
          <a:ext cx="2007394" cy="155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Worksheet" r:id="rId5" imgW="2676477" imgH="2066850" progId="Excel.Sheet.12">
                  <p:embed/>
                </p:oleObj>
              </mc:Choice>
              <mc:Fallback>
                <p:oleObj name="Worksheet" r:id="rId5" imgW="2676477" imgH="20668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0948" y="2410718"/>
                        <a:ext cx="2007394" cy="1550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143132" y="1144173"/>
          <a:ext cx="172878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Worksheet" r:id="rId8" imgW="2305044" imgH="781110" progId="Excel.Sheet.12">
                  <p:embed/>
                </p:oleObj>
              </mc:Choice>
              <mc:Fallback>
                <p:oleObj name="Worksheet" r:id="rId8" imgW="2305044" imgH="7811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43132" y="1144173"/>
                        <a:ext cx="1728788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300613" y="1170056"/>
          <a:ext cx="1585913" cy="116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Worksheet" r:id="rId11" imgW="2114601" imgH="1552500" progId="Excel.Sheet.12">
                  <p:embed/>
                </p:oleObj>
              </mc:Choice>
              <mc:Fallback>
                <p:oleObj name="Worksheet" r:id="rId11" imgW="2114601" imgH="1552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00613" y="1170056"/>
                        <a:ext cx="1585913" cy="1164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143135" y="2583985"/>
          <a:ext cx="1593056" cy="155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Worksheet" r:id="rId14" imgW="2124055" imgH="2066850" progId="Excel.Sheet.12">
                  <p:embed/>
                </p:oleObj>
              </mc:Choice>
              <mc:Fallback>
                <p:oleObj name="Worksheet" r:id="rId14" imgW="2124055" imgH="20668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43135" y="2583985"/>
                        <a:ext cx="1593056" cy="1550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320949" y="4300307"/>
          <a:ext cx="4829175" cy="392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Worksheet" r:id="rId17" imgW="6438889" imgH="523800" progId="Excel.Sheet.12">
                  <p:embed/>
                </p:oleObj>
              </mc:Choice>
              <mc:Fallback>
                <p:oleObj name="Worksheet" r:id="rId17" imgW="6438889" imgH="523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20949" y="4300307"/>
                        <a:ext cx="4829175" cy="392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323781" y="4796597"/>
          <a:ext cx="4364831" cy="392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Worksheet" r:id="rId20" imgW="5819744" imgH="523800" progId="Excel.Sheet.12">
                  <p:embed/>
                </p:oleObj>
              </mc:Choice>
              <mc:Fallback>
                <p:oleObj name="Worksheet" r:id="rId20" imgW="5819744" imgH="523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323781" y="4796597"/>
                        <a:ext cx="4364831" cy="392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 bwMode="auto">
          <a:xfrm>
            <a:off x="4735536" y="1264989"/>
            <a:ext cx="404631" cy="1"/>
          </a:xfrm>
          <a:prstGeom prst="straightConnector1">
            <a:avLst/>
          </a:prstGeom>
          <a:solidFill>
            <a:srgbClr val="484848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 rot="16200000" flipH="1">
            <a:off x="4409234" y="1591291"/>
            <a:ext cx="1318997" cy="666393"/>
          </a:xfrm>
          <a:prstGeom prst="bentConnector3">
            <a:avLst>
              <a:gd name="adj1" fmla="val 50000"/>
            </a:avLst>
          </a:prstGeom>
          <a:solidFill>
            <a:srgbClr val="484848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6971934" y="1305331"/>
            <a:ext cx="310551" cy="0"/>
          </a:xfrm>
          <a:prstGeom prst="straightConnector1">
            <a:avLst/>
          </a:prstGeom>
          <a:solidFill>
            <a:srgbClr val="484848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Elbow Connector 12"/>
          <p:cNvCxnSpPr>
            <a:endCxn id="7" idx="0"/>
          </p:cNvCxnSpPr>
          <p:nvPr/>
        </p:nvCxnSpPr>
        <p:spPr bwMode="auto">
          <a:xfrm rot="5400000">
            <a:off x="5811707" y="1423759"/>
            <a:ext cx="1288178" cy="1032272"/>
          </a:xfrm>
          <a:prstGeom prst="bentConnector3">
            <a:avLst>
              <a:gd name="adj1" fmla="val 50000"/>
            </a:avLst>
          </a:prstGeom>
          <a:solidFill>
            <a:srgbClr val="484848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4497229" y="1002608"/>
            <a:ext cx="4514850" cy="3207544"/>
          </a:xfrm>
          <a:prstGeom prst="roundRect">
            <a:avLst/>
          </a:prstGeom>
          <a:solidFill>
            <a:sysClr val="window" lastClr="FFFFFF">
              <a:alpha val="80000"/>
            </a:sysClr>
          </a:solidFill>
          <a:ln w="9525">
            <a:noFill/>
            <a:miter lim="800000"/>
            <a:headEnd/>
            <a:tailEnd/>
          </a:ln>
        </p:spPr>
        <p:txBody>
          <a:bodyPr wrap="square" lIns="68576" tIns="34289" rIns="68576" bIns="34289" rtlCol="0" anchor="ctr">
            <a:prstTxWarp prst="textNoShape">
              <a:avLst/>
            </a:prstTxWarp>
          </a:bodyPr>
          <a:lstStyle/>
          <a:p>
            <a:pPr algn="ctr" defTabSz="685765" fontAlgn="auto">
              <a:spcBef>
                <a:spcPts val="0"/>
              </a:spcBef>
              <a:spcAft>
                <a:spcPts val="0"/>
              </a:spcAft>
              <a:defRPr/>
            </a:pPr>
            <a:endParaRPr lang="en-AU" sz="1350" kern="0" dirty="0">
              <a:solidFill>
                <a:srgbClr val="6C9B17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1143002" y="962537"/>
            <a:ext cx="7771963" cy="789552"/>
          </a:xfrm>
          <a:prstGeom prst="rect">
            <a:avLst/>
          </a:prstGeom>
        </p:spPr>
        <p:txBody>
          <a:bodyPr vert="horz" wrap="square" lIns="68576" tIns="34289" rIns="68576" bIns="34289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3600" kern="1200">
                <a:solidFill>
                  <a:srgbClr val="0085C3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pPr defTabSz="685765" fontAlgn="auto">
              <a:spcAft>
                <a:spcPts val="0"/>
              </a:spcAft>
              <a:defRPr/>
            </a:pPr>
            <a:r>
              <a:rPr lang="en-AU" sz="2700" dirty="0"/>
              <a:t/>
            </a:r>
            <a:br>
              <a:rPr lang="en-AU" sz="2700" dirty="0"/>
            </a:br>
            <a:endParaRPr lang="en-AU" sz="2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BigTable</a:t>
            </a:r>
            <a:r>
              <a:rPr lang="en-AU" dirty="0" smtClean="0"/>
              <a:t> Data </a:t>
            </a:r>
            <a:r>
              <a:rPr lang="en-AU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8993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OODBMS -1990s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364631" y="1650138"/>
            <a:ext cx="4297363" cy="2514600"/>
          </a:xfrm>
        </p:spPr>
        <p:txBody>
          <a:bodyPr>
            <a:normAutofit/>
          </a:bodyPr>
          <a:lstStyle/>
          <a:p>
            <a:r>
              <a:rPr lang="de-DE" b="1" dirty="0"/>
              <a:t>The OODBMS Manifesto (Atkinson/Bancilhon/DeWitt/Dittrich/Maier/Zdonik, '90)</a:t>
            </a:r>
          </a:p>
          <a:p>
            <a:r>
              <a:rPr lang="en-AU" dirty="0"/>
              <a:t>"A relational database is like a garage that forces you to </a:t>
            </a:r>
            <a:r>
              <a:rPr lang="en-AU" dirty="0" smtClean="0"/>
              <a:t>take your </a:t>
            </a:r>
            <a:r>
              <a:rPr lang="en-AU" dirty="0"/>
              <a:t>car apart and store the pieces in little </a:t>
            </a:r>
            <a:r>
              <a:rPr lang="en-AU" dirty="0" smtClean="0"/>
              <a:t>drawers“</a:t>
            </a:r>
          </a:p>
          <a:p>
            <a:pPr lvl="1"/>
            <a:r>
              <a:rPr lang="en-AU" dirty="0" smtClean="0"/>
              <a:t>Also SQL is ugly</a:t>
            </a:r>
          </a:p>
          <a:p>
            <a:r>
              <a:rPr lang="en-AU" dirty="0" smtClean="0"/>
              <a:t>“A Object database is like a closet which requires that you hang up your suit with tie, underwear, belt socks and shoes all attached” (Dave Ensor)</a:t>
            </a:r>
          </a:p>
        </p:txBody>
      </p:sp>
      <p:sp>
        <p:nvSpPr>
          <p:cNvPr id="7" name="Rectangle 6"/>
          <p:cNvSpPr/>
          <p:nvPr/>
        </p:nvSpPr>
        <p:spPr>
          <a:xfrm>
            <a:off x="4527550" y="169167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http://4.bp.blogspot.com/-IPgd1Tg8ByE/UkOzH-g1FmI/AAAAAAAACB0/QYg8kEVp5_0/s1600/db4o_vs_orm.png</a:t>
            </a:r>
          </a:p>
        </p:txBody>
      </p:sp>
      <p:pic>
        <p:nvPicPr>
          <p:cNvPr id="1026" name="Picture 2" descr="http://4.bp.blogspot.com/-IPgd1Tg8ByE/UkOzH-g1FmI/AAAAAAAACB0/QYg8kEVp5_0/s1600/db4o_vs_or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2" r="50258"/>
          <a:stretch/>
        </p:blipFill>
        <p:spPr bwMode="auto">
          <a:xfrm>
            <a:off x="5728563" y="1691670"/>
            <a:ext cx="2373721" cy="11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4.bp.blogspot.com/-IPgd1Tg8ByE/UkOzH-g1FmI/AAAAAAAACB0/QYg8kEVp5_0/s1600/db4o_vs_or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1" t="18713"/>
          <a:stretch/>
        </p:blipFill>
        <p:spPr bwMode="auto">
          <a:xfrm>
            <a:off x="5610363" y="3119526"/>
            <a:ext cx="2491921" cy="116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1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Revenge of the Object Nerds – Document databases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364631" y="1610346"/>
            <a:ext cx="3044825" cy="3016250"/>
          </a:xfrm>
        </p:spPr>
        <p:txBody>
          <a:bodyPr/>
          <a:lstStyle/>
          <a:p>
            <a:r>
              <a:rPr lang="en-AU" dirty="0" smtClean="0"/>
              <a:t>Structured documents – XML and JSON (JavaScript Object Notation) become more prevalent within applications</a:t>
            </a:r>
          </a:p>
          <a:p>
            <a:r>
              <a:rPr lang="en-AU" dirty="0" smtClean="0"/>
              <a:t>Web programmers start storing these in BLOBS in MySQL</a:t>
            </a:r>
          </a:p>
          <a:p>
            <a:r>
              <a:rPr lang="en-AU" dirty="0" smtClean="0"/>
              <a:t>Emergence of XML and JSON databases</a:t>
            </a:r>
            <a:endParaRPr lang="en-AU" dirty="0"/>
          </a:p>
        </p:txBody>
      </p:sp>
      <p:pic>
        <p:nvPicPr>
          <p:cNvPr id="2050" name="Picture 2" descr="http://www.oxygenxml.com/doc/ug-editorEclipse/img/convert-xml-to-j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74" y="1610346"/>
            <a:ext cx="5010023" cy="423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6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5649191" y="3703916"/>
          <a:ext cx="2238375" cy="2102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9" name="Diagram 128"/>
          <p:cNvGraphicFramePr/>
          <p:nvPr>
            <p:extLst/>
          </p:nvPr>
        </p:nvGraphicFramePr>
        <p:xfrm>
          <a:off x="4394822" y="1055278"/>
          <a:ext cx="3420408" cy="251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0" name="Diagram 129"/>
          <p:cNvGraphicFramePr/>
          <p:nvPr>
            <p:extLst/>
          </p:nvPr>
        </p:nvGraphicFramePr>
        <p:xfrm>
          <a:off x="268633" y="857251"/>
          <a:ext cx="3683111" cy="2495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1" name="Diagram 130"/>
          <p:cNvGraphicFramePr/>
          <p:nvPr>
            <p:extLst/>
          </p:nvPr>
        </p:nvGraphicFramePr>
        <p:xfrm>
          <a:off x="237658" y="3545655"/>
          <a:ext cx="3790950" cy="2098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3" name="Straight Arrow Connector 2"/>
          <p:cNvCxnSpPr/>
          <p:nvPr/>
        </p:nvCxnSpPr>
        <p:spPr>
          <a:xfrm>
            <a:off x="2190750" y="2647950"/>
            <a:ext cx="781050" cy="971550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924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D8F2308B-F712-4F78-A30F-C1AADB37CA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B8AF1C5F-95D0-487C-BA03-1EA047D1D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50C73FFE-811C-420F-8C68-E06BC5F4E9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37B4D2FC-03B9-4DE6-9D43-C9C4513343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94010F66-054B-4F79-AB5E-78BDCE3C4E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BD6D5088-6509-4439-891E-2503E34C51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E20CBF94-1723-46A2-96F1-65AB04D467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D40CFB39-0B45-420E-80E0-2D5F6BA2B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447213D3-0961-41D2-B6FC-9E28C280DA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3CAE7AF4-C3D7-462F-A38C-3B39516241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EA6BEDDD-D9B3-48A3-908F-01579DFC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4633848D-ADB6-44EC-A784-758D43388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3F45DABF-6701-47CC-B300-796D912DA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E97C52B5-72EB-47E0-9568-B97B60706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A4AD8D7D-9057-4037-950B-510BB4BB6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B233530A-74D6-4A8D-8468-B77244DDB7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F9656A64-6763-4F35-A07E-1C557C596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6AC0168E-6821-4F01-87C5-F8B0B2431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413788D6-FB8E-492D-8AEF-7CC9A197B0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C688B83D-47B2-44BC-90E5-49E8A4EFC9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4694B325-4CA2-4636-9FDF-2713180739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DA7E06AA-3FD3-44AD-921C-B5E057BFE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8D54E761-907C-4E70-8611-0C7717C92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graphicEl>
                                              <a:dgm id="{F6B29ACE-9204-40A5-BF41-588BAD783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3C2C42E7-6128-4B1A-955C-426ECECB0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C769E4D1-639C-4688-BDE3-B41DBB3AFB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C95BA7CB-BE0D-4819-8A26-13FE3BF385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234F4C8C-8ECB-46F2-8A69-A5AE8B8213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9166A672-B9A2-4E35-B148-3703555A3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6BEBEBAC-A740-4D24-B32D-057A7961B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EB2E7CD8-8DB3-4C23-9186-E646C7BDB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2378AFC4-3602-4F8B-A968-BA2A640A5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8C6591DA-23C3-4C73-A425-E345693444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16BC7B2C-34BA-4539-AE8A-9BDF3D8EF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80AF6B85-C874-48FD-B092-A97AA70C2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848AB0DD-FEA3-478C-A0B2-68C8174E3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530F92AE-A097-4CE6-9210-B42A2BFF6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D43CBFA5-C2BB-4A70-8197-08D9838A4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graphicEl>
                                              <a:dgm id="{99B745D2-C6F9-43A9-8332-B20D64765E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41D1A8-86D0-49BA-A707-67C7AED77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2DA3D9-ECC0-431C-BA49-C33C2A40F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4143B2-2290-42EC-9C93-39929A017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663A64-C240-49D3-A0D1-A922C6AEF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1CF95F-29C0-4F60-8D7E-791EEA9E5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62EB48-673D-42E3-8213-B0E69C437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84B6A2-B5F6-444C-A14F-EC688A98A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Graphic spid="129" grpId="0">
        <p:bldSub>
          <a:bldDgm bld="lvlOne"/>
        </p:bldSub>
      </p:bldGraphic>
      <p:bldGraphic spid="130" grpId="0">
        <p:bldSub>
          <a:bldDgm bld="lvlOne"/>
        </p:bldSub>
      </p:bldGraphic>
      <p:bldGraphic spid="131" grpId="0">
        <p:bldSub>
          <a:bldDgm bld="lvl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It’s not a database, it’s a key value store</a:t>
            </a:r>
            <a:endParaRPr lang="en-AU" dirty="0"/>
          </a:p>
        </p:txBody>
      </p:sp>
      <p:pic>
        <p:nvPicPr>
          <p:cNvPr id="10" name="Picture 9" descr="f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1921" y="1240935"/>
            <a:ext cx="3040423" cy="4265806"/>
          </a:xfrm>
          <a:prstGeom prst="rect">
            <a:avLst/>
          </a:prstGeom>
        </p:spPr>
      </p:pic>
      <p:pic>
        <p:nvPicPr>
          <p:cNvPr id="11" name="Picture 10" descr="ft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7606" y="1240935"/>
            <a:ext cx="3034738" cy="42578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41629" y="6014518"/>
            <a:ext cx="466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aseline="-25000" dirty="0">
                <a:solidFill>
                  <a:srgbClr val="000000"/>
                </a:solidFill>
                <a:latin typeface="Arial" pitchFamily="34" charset="0"/>
                <a:hlinkClick r:id="rId5"/>
              </a:rPr>
              <a:t>http://browsertoolkit.com/fault-tolerance.png</a:t>
            </a:r>
            <a:endParaRPr lang="en-AU" sz="1800" baseline="-25000" dirty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921" y="1232959"/>
            <a:ext cx="3013880" cy="42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 Means Yes!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75" y="1431747"/>
            <a:ext cx="6505516" cy="38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Trend #4:</a:t>
            </a:r>
            <a:br>
              <a:rPr lang="en-AU" dirty="0" smtClean="0"/>
            </a:br>
            <a:r>
              <a:rPr lang="en-AU" dirty="0" smtClean="0"/>
              <a:t>Column-oriented DB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19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gnetic Disk 4"/>
          <p:cNvSpPr/>
          <p:nvPr/>
        </p:nvSpPr>
        <p:spPr>
          <a:xfrm>
            <a:off x="4687374" y="1769217"/>
            <a:ext cx="3849433" cy="171086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Row orientation vs column orientation</a:t>
            </a:r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33818" y="2111649"/>
          <a:ext cx="2618389" cy="10631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3358"/>
                <a:gridCol w="409963"/>
                <a:gridCol w="519551"/>
                <a:gridCol w="471839"/>
                <a:gridCol w="434225"/>
                <a:gridCol w="509453"/>
              </a:tblGrid>
              <a:tr h="116494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ID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Name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DOB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Salary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Sales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Expenses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246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1001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Dick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21/12/60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67,000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78980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3244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246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1002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Jane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12/12/55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55,000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67840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2333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246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1003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Robert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17/02/80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22,000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67890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6436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246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1004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Dan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15/03/75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65,200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98770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2345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246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1005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Steven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11/11/81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76,000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43240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3214</a:t>
                      </a:r>
                      <a:endParaRPr lang="en-AU" sz="800" dirty="0"/>
                    </a:p>
                  </a:txBody>
                  <a:tcPr marL="36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041281" y="2219520"/>
          <a:ext cx="3141616" cy="9053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5597"/>
                <a:gridCol w="434912"/>
                <a:gridCol w="422910"/>
                <a:gridCol w="513533"/>
                <a:gridCol w="536190"/>
                <a:gridCol w="345959"/>
                <a:gridCol w="522515"/>
              </a:tblGrid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Block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DOB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Salary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Sales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Expenses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Dick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21/12/60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78980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3244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Jane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12/12/55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55,000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2333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Robert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17/02/80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22,000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67890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6436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Dan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15/03/75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65,200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98770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2345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Steven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11/11/81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76,000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43240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3214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Flowchart: Magnetic Disk 7"/>
          <p:cNvSpPr/>
          <p:nvPr/>
        </p:nvSpPr>
        <p:spPr>
          <a:xfrm>
            <a:off x="4687374" y="3632851"/>
            <a:ext cx="3849433" cy="171086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015154" y="4083154"/>
          <a:ext cx="3193870" cy="90533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148"/>
                <a:gridCol w="526143"/>
                <a:gridCol w="486219"/>
                <a:gridCol w="491866"/>
                <a:gridCol w="622747"/>
                <a:gridCol w="622747"/>
              </a:tblGrid>
              <a:tr h="150845"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Block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Dick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Jane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Robert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Dan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Steven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21/12/60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12/12/55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17/02/80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15/03/75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11/11/81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55,000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22,000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65,200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76,000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78980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67890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98770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43240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3244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2333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6436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2345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3214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99718" y="1510684"/>
            <a:ext cx="202474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solidFill>
                  <a:schemeClr val="bg2"/>
                </a:solidFill>
                <a:latin typeface="+mn-lt"/>
              </a:rPr>
              <a:t>Row oriented database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6711" y="5436634"/>
            <a:ext cx="227075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solidFill>
                  <a:schemeClr val="bg2"/>
                </a:solidFill>
                <a:latin typeface="+mn-lt"/>
              </a:rPr>
              <a:t>Column oriented database</a:t>
            </a:r>
          </a:p>
        </p:txBody>
      </p:sp>
    </p:spTree>
    <p:extLst>
      <p:ext uri="{BB962C8B-B14F-4D97-AF65-F5344CB8AC3E}">
        <p14:creationId xmlns:p14="http://schemas.microsoft.com/office/powerpoint/2010/main" val="2734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044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gnetic Disk 4"/>
          <p:cNvSpPr/>
          <p:nvPr/>
        </p:nvSpPr>
        <p:spPr>
          <a:xfrm>
            <a:off x="4687374" y="1769217"/>
            <a:ext cx="3849433" cy="171086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Analytical Queries</a:t>
            </a:r>
            <a:endParaRPr lang="en-A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41281" y="2219520"/>
          <a:ext cx="3141616" cy="9053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5597"/>
                <a:gridCol w="434912"/>
                <a:gridCol w="422910"/>
                <a:gridCol w="513533"/>
                <a:gridCol w="536190"/>
                <a:gridCol w="345959"/>
                <a:gridCol w="522515"/>
              </a:tblGrid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Block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DOB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Salary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Sales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Expenses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Dick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21/12/60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78980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3244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Jane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12/12/55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55,000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2333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Robert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17/02/80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22,000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67890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6436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Dan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15/03/75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65,200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98770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2345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Steven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11/11/81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76,000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43240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3214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Flowchart: Magnetic Disk 7"/>
          <p:cNvSpPr/>
          <p:nvPr/>
        </p:nvSpPr>
        <p:spPr>
          <a:xfrm>
            <a:off x="4687374" y="3632851"/>
            <a:ext cx="3849433" cy="171086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rgbClr val="FFFFFF"/>
              </a:solidFill>
              <a:latin typeface="Museo Sans For Del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15154" y="4083154"/>
          <a:ext cx="3193870" cy="90533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148"/>
                <a:gridCol w="526143"/>
                <a:gridCol w="486219"/>
                <a:gridCol w="491866"/>
                <a:gridCol w="622747"/>
                <a:gridCol w="622747"/>
              </a:tblGrid>
              <a:tr h="150845"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Block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Dick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Jane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Robert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Dan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Steven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21/12/60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12/12/55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17/02/80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15/03/75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11/11/81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55,000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22,000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65,200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76,000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78980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67890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98770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43240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3244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2333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6436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2345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3214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99718" y="1510684"/>
            <a:ext cx="202474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AU" sz="1200" dirty="0">
                <a:solidFill>
                  <a:srgbClr val="444444"/>
                </a:solidFill>
                <a:latin typeface="Museo Sans For Dell"/>
              </a:rPr>
              <a:t>Row oriented database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6711" y="5436634"/>
            <a:ext cx="227075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AU" sz="1200" dirty="0">
                <a:solidFill>
                  <a:srgbClr val="444444"/>
                </a:solidFill>
                <a:latin typeface="Museo Sans For Dell"/>
              </a:rPr>
              <a:t>Column oriented database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886" y="2165502"/>
            <a:ext cx="24231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SUM(salary) FROM </a:t>
            </a:r>
            <a:r>
              <a:rPr lang="en-AU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saleperson</a:t>
            </a:r>
            <a:endParaRPr lang="en-AU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815046" y="2415174"/>
            <a:ext cx="2195724" cy="120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2812507" y="2421205"/>
            <a:ext cx="2195725" cy="174338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3" idx="3"/>
          </p:cNvCxnSpPr>
          <p:nvPr/>
        </p:nvCxnSpPr>
        <p:spPr>
          <a:xfrm rot="10800000">
            <a:off x="2815048" y="2433267"/>
            <a:ext cx="2193183" cy="32455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2817589" y="2421206"/>
            <a:ext cx="2190643" cy="47868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2821399" y="2421205"/>
            <a:ext cx="2186833" cy="60582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3" idx="2"/>
          </p:cNvCxnSpPr>
          <p:nvPr/>
        </p:nvCxnSpPr>
        <p:spPr>
          <a:xfrm rot="10800000">
            <a:off x="1603466" y="2701034"/>
            <a:ext cx="3357660" cy="1899871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gnetic Disk 4"/>
          <p:cNvSpPr/>
          <p:nvPr/>
        </p:nvSpPr>
        <p:spPr>
          <a:xfrm>
            <a:off x="4687374" y="1769217"/>
            <a:ext cx="3849433" cy="171086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Compression</a:t>
            </a:r>
            <a:endParaRPr lang="en-A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41281" y="2219520"/>
          <a:ext cx="3141616" cy="9053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5597"/>
                <a:gridCol w="434912"/>
                <a:gridCol w="422910"/>
                <a:gridCol w="513533"/>
                <a:gridCol w="536190"/>
                <a:gridCol w="345959"/>
                <a:gridCol w="522515"/>
              </a:tblGrid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Block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DOB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Salary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Sales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Expenses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Dick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21/12/60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78980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3244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Jane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12/12/55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55,000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2333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Robert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17/02/80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22,000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67890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6436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Dan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15/03/75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65,200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98770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2345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Steven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11/11/81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76,000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43240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3214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Flowchart: Magnetic Disk 7"/>
          <p:cNvSpPr/>
          <p:nvPr/>
        </p:nvSpPr>
        <p:spPr>
          <a:xfrm>
            <a:off x="4687374" y="3632851"/>
            <a:ext cx="3849433" cy="171086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rgbClr val="FFFFFF"/>
              </a:solidFill>
              <a:latin typeface="Museo Sans For Del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15154" y="4083154"/>
          <a:ext cx="3193870" cy="90533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148"/>
                <a:gridCol w="526143"/>
                <a:gridCol w="486219"/>
                <a:gridCol w="491866"/>
                <a:gridCol w="622747"/>
                <a:gridCol w="622747"/>
              </a:tblGrid>
              <a:tr h="150845"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Block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Dick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Jane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Robert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Dan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Steven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21/12/60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12/12/55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17/02/80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15/03/75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11/11/81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55,000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22,000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65,200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76,000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78980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67890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98770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43240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3244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2333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6436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2345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3214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99718" y="1510684"/>
            <a:ext cx="202474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AU" sz="1200" dirty="0">
                <a:solidFill>
                  <a:srgbClr val="444444"/>
                </a:solidFill>
                <a:latin typeface="Museo Sans For Dell"/>
              </a:rPr>
              <a:t>Row oriented database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6711" y="5436634"/>
            <a:ext cx="227075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AU" sz="1200" dirty="0">
                <a:solidFill>
                  <a:srgbClr val="444444"/>
                </a:solidFill>
                <a:latin typeface="Museo Sans For Dell"/>
              </a:rPr>
              <a:t>Column oriented database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70297" y="2489707"/>
            <a:ext cx="3298572" cy="21878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253695" y="2607822"/>
            <a:ext cx="1716603" cy="56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4663" y="2359032"/>
            <a:ext cx="277124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dirty="0">
                <a:solidFill>
                  <a:schemeClr val="bg2"/>
                </a:solidFill>
                <a:latin typeface="+mn-lt"/>
              </a:rPr>
              <a:t>Poor compression ratio (low repetition)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008349" y="4183747"/>
            <a:ext cx="3298572" cy="21878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291747" y="4301862"/>
            <a:ext cx="1716603" cy="56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74662" y="4053072"/>
            <a:ext cx="277124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dirty="0">
                <a:solidFill>
                  <a:schemeClr val="bg2"/>
                </a:solidFill>
                <a:latin typeface="+mn-lt"/>
              </a:rPr>
              <a:t>Good compression ratio (high repetition)</a:t>
            </a:r>
          </a:p>
        </p:txBody>
      </p:sp>
    </p:spTree>
    <p:extLst>
      <p:ext uri="{BB962C8B-B14F-4D97-AF65-F5344CB8AC3E}">
        <p14:creationId xmlns:p14="http://schemas.microsoft.com/office/powerpoint/2010/main" val="120315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1" grpId="0" animBg="1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gnetic Disk 4"/>
          <p:cNvSpPr/>
          <p:nvPr/>
        </p:nvSpPr>
        <p:spPr>
          <a:xfrm>
            <a:off x="4687374" y="1769217"/>
            <a:ext cx="3849433" cy="171086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Inserts</a:t>
            </a:r>
            <a:endParaRPr lang="en-A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41281" y="2219520"/>
          <a:ext cx="3141616" cy="9053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5597"/>
                <a:gridCol w="434912"/>
                <a:gridCol w="422910"/>
                <a:gridCol w="513533"/>
                <a:gridCol w="536190"/>
                <a:gridCol w="345959"/>
                <a:gridCol w="522515"/>
              </a:tblGrid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Block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DOB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Salary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Sales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Expenses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Dick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21/12/60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78980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3244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Jane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12/12/55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55,000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2333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Robert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17/02/80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22,000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67890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6436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Dan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15/03/75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65,200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98770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2345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1005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Steven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11/11/81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76,000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43240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3214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Flowchart: Magnetic Disk 7"/>
          <p:cNvSpPr/>
          <p:nvPr/>
        </p:nvSpPr>
        <p:spPr>
          <a:xfrm>
            <a:off x="4687374" y="3632851"/>
            <a:ext cx="3849433" cy="171086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rgbClr val="FFFFFF"/>
              </a:solidFill>
              <a:latin typeface="Museo Sans For Del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15154" y="4083154"/>
          <a:ext cx="3193870" cy="90533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148"/>
                <a:gridCol w="526143"/>
                <a:gridCol w="486219"/>
                <a:gridCol w="491866"/>
                <a:gridCol w="622747"/>
                <a:gridCol w="622747"/>
              </a:tblGrid>
              <a:tr h="150845"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Block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>
                        <a:solidFill>
                          <a:schemeClr val="bg2"/>
                        </a:solidFill>
                      </a:endParaRPr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Dick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Jane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Robert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Dan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Steven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21/12/60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12/12/55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17/02/80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15/03/75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11/11/81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55,000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22,000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65,200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76,000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78980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67890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98770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43240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  <a:tr h="150898"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3244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2333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6436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2345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800" dirty="0" smtClean="0"/>
                        <a:t>3214</a:t>
                      </a:r>
                      <a:endParaRPr lang="en-AU" sz="800" dirty="0"/>
                    </a:p>
                  </a:txBody>
                  <a:tcPr marL="36000" marR="0" marT="0" marB="0">
                    <a:solidFill>
                      <a:schemeClr val="tx1">
                        <a:alpha val="77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99718" y="1510684"/>
            <a:ext cx="202474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AU" sz="1200" dirty="0">
                <a:solidFill>
                  <a:srgbClr val="444444"/>
                </a:solidFill>
                <a:latin typeface="Museo Sans For Dell"/>
              </a:rPr>
              <a:t>Row oriented database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6711" y="5436634"/>
            <a:ext cx="227075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AU" sz="1200" dirty="0">
                <a:solidFill>
                  <a:srgbClr val="444444"/>
                </a:solidFill>
                <a:latin typeface="Museo Sans For Dell"/>
              </a:rPr>
              <a:t>Column oriented database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886" y="2165502"/>
            <a:ext cx="24231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 INTO salesperson</a:t>
            </a:r>
          </a:p>
        </p:txBody>
      </p:sp>
      <p:cxnSp>
        <p:nvCxnSpPr>
          <p:cNvPr id="29" name="Elbow Connector 28"/>
          <p:cNvCxnSpPr/>
          <p:nvPr/>
        </p:nvCxnSpPr>
        <p:spPr>
          <a:xfrm>
            <a:off x="1883392" y="2409296"/>
            <a:ext cx="3125337" cy="648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3" idx="2"/>
          </p:cNvCxnSpPr>
          <p:nvPr/>
        </p:nvCxnSpPr>
        <p:spPr>
          <a:xfrm rot="16200000" flipH="1">
            <a:off x="2453095" y="1851403"/>
            <a:ext cx="1592418" cy="3291677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H="1">
            <a:off x="2453095" y="2015777"/>
            <a:ext cx="1592418" cy="3291677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6200000" flipH="1">
            <a:off x="2453095" y="2168543"/>
            <a:ext cx="1592418" cy="3291677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2453095" y="2325697"/>
            <a:ext cx="1592418" cy="3291677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2453095" y="2478463"/>
            <a:ext cx="1592418" cy="3291677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45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C-Store (</a:t>
            </a:r>
            <a:r>
              <a:rPr lang="en-AU" dirty="0" err="1" smtClean="0"/>
              <a:t>Vertica</a:t>
            </a:r>
            <a:r>
              <a:rPr lang="en-AU" dirty="0" smtClean="0"/>
              <a:t>) Solution for inserts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382978" y="1738178"/>
            <a:ext cx="4263150" cy="381333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6939" y="2071525"/>
            <a:ext cx="21895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latin typeface="+mn-lt"/>
              </a:rPr>
              <a:t>Read Optimized Store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latin typeface="+mn-lt"/>
              </a:rPr>
              <a:t>Columnar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latin typeface="+mn-lt"/>
              </a:rPr>
              <a:t>Disk-based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latin typeface="+mn-lt"/>
              </a:rPr>
              <a:t>Highly Compressed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latin typeface="+mn-lt"/>
              </a:rPr>
              <a:t>Bulk loadable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28" y="2098127"/>
            <a:ext cx="1163746" cy="1583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429" y="4383650"/>
            <a:ext cx="935153" cy="6443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6938" y="4356952"/>
            <a:ext cx="2047620" cy="9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latin typeface="+mn-lt"/>
              </a:rPr>
              <a:t>Write Optimized Store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latin typeface="+mn-lt"/>
              </a:rPr>
              <a:t>Row oriented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latin typeface="+mn-lt"/>
              </a:rPr>
              <a:t>Uncompressed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latin typeface="+mn-lt"/>
              </a:rPr>
              <a:t>Single row inserts	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558748" y="3659103"/>
            <a:ext cx="3866" cy="724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58860" y="3866763"/>
            <a:ext cx="24036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latin typeface="+mn-lt"/>
              </a:rPr>
              <a:t>Asynchronous Tuple Mover	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24806" y="2442210"/>
            <a:ext cx="3330622" cy="301652"/>
            <a:chOff x="724806" y="1584960"/>
            <a:chExt cx="3330622" cy="30165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724806" y="1881825"/>
              <a:ext cx="3330622" cy="478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18606" y="1584960"/>
              <a:ext cx="2107474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AU" sz="1400" dirty="0">
                  <a:solidFill>
                    <a:srgbClr val="FF0000"/>
                  </a:solidFill>
                  <a:latin typeface="+mn-lt"/>
                </a:rPr>
                <a:t>Bulk sequential loads</a:t>
              </a:r>
              <a:endParaRPr lang="en-AU" sz="2000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24806" y="4459085"/>
            <a:ext cx="3330622" cy="543679"/>
            <a:chOff x="724806" y="3601834"/>
            <a:chExt cx="3330622" cy="543679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724806" y="4140726"/>
              <a:ext cx="3330622" cy="478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724806" y="3601834"/>
              <a:ext cx="3330622" cy="319813"/>
              <a:chOff x="724806" y="3349289"/>
              <a:chExt cx="3330622" cy="319813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80679" y="3349289"/>
                <a:ext cx="2239596" cy="28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AU" sz="1400" dirty="0">
                    <a:solidFill>
                      <a:srgbClr val="FF0000"/>
                    </a:solidFill>
                    <a:latin typeface="+mn-lt"/>
                  </a:rPr>
                  <a:t>Continual Parallel inserts</a:t>
                </a:r>
                <a:endParaRPr lang="en-AU" sz="2000" dirty="0">
                  <a:solidFill>
                    <a:srgbClr val="FF0000"/>
                  </a:solidFill>
                  <a:latin typeface="+mn-lt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724806" y="3664315"/>
                <a:ext cx="3330622" cy="4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/>
            <p:cNvCxnSpPr/>
            <p:nvPr/>
          </p:nvCxnSpPr>
          <p:spPr>
            <a:xfrm>
              <a:off x="724806" y="3605482"/>
              <a:ext cx="3330622" cy="478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Elbow Connector 38"/>
          <p:cNvCxnSpPr>
            <a:stCxn id="10" idx="1"/>
          </p:cNvCxnSpPr>
          <p:nvPr/>
        </p:nvCxnSpPr>
        <p:spPr>
          <a:xfrm rot="10800000">
            <a:off x="1459009" y="3479548"/>
            <a:ext cx="2596421" cy="1226298"/>
          </a:xfrm>
          <a:prstGeom prst="bentConnector3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V="1">
            <a:off x="1463495" y="2349460"/>
            <a:ext cx="2592402" cy="1126033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88524" y="3216690"/>
            <a:ext cx="995981" cy="55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dirty="0">
                <a:solidFill>
                  <a:srgbClr val="FF0000"/>
                </a:solidFill>
                <a:latin typeface="+mn-lt"/>
              </a:rPr>
              <a:t>Merged </a:t>
            </a:r>
          </a:p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dirty="0">
                <a:solidFill>
                  <a:srgbClr val="FF0000"/>
                </a:solidFill>
                <a:latin typeface="+mn-lt"/>
              </a:rPr>
              <a:t>Query </a:t>
            </a:r>
            <a:endParaRPr lang="en-AU" sz="20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39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/>
      <p:bldP spid="22" grpId="0"/>
      <p:bldP spid="22" grpId="1"/>
      <p:bldP spid="4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Exadata</a:t>
            </a:r>
            <a:r>
              <a:rPr lang="en-AU" dirty="0" smtClean="0"/>
              <a:t> Hybrid Columnar Compression (EHCC)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47882" y="2073992"/>
            <a:ext cx="8212663" cy="319333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2000" dirty="0">
                <a:solidFill>
                  <a:schemeClr val="tx2"/>
                </a:solidFill>
                <a:latin typeface="+mn-lt"/>
              </a:rPr>
              <a:t>Compression Unit (~&lt;1M)</a:t>
            </a:r>
          </a:p>
        </p:txBody>
      </p:sp>
      <p:sp>
        <p:nvSpPr>
          <p:cNvPr id="6" name="Rectangle 5"/>
          <p:cNvSpPr/>
          <p:nvPr/>
        </p:nvSpPr>
        <p:spPr>
          <a:xfrm>
            <a:off x="929767" y="2698240"/>
            <a:ext cx="1552574" cy="219761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Block (8K)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00173" y="2698240"/>
            <a:ext cx="1552574" cy="219761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Block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89567" y="2698240"/>
            <a:ext cx="1552574" cy="219761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Block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29136" y="2698239"/>
            <a:ext cx="1552574" cy="219761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Block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20266" y="3106380"/>
            <a:ext cx="1162050" cy="161802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Column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99575" y="3106379"/>
            <a:ext cx="1162050" cy="1618021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Column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92341" y="3106379"/>
            <a:ext cx="1162050" cy="1618021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Column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020528" y="3106379"/>
            <a:ext cx="1162050" cy="1618021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Column 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4291" y="3477856"/>
            <a:ext cx="7706033" cy="27007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Row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4290" y="3849332"/>
            <a:ext cx="7706033" cy="27007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Row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4290" y="4220808"/>
            <a:ext cx="7706033" cy="27007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chemeClr val="tx2"/>
                </a:solidFill>
                <a:latin typeface="+mn-lt"/>
              </a:rPr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71074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 smtClean="0"/>
              <a:t>Exadata</a:t>
            </a:r>
            <a:r>
              <a:rPr lang="en-AU" dirty="0" smtClean="0"/>
              <a:t> Hybrid Columnar Compression</a:t>
            </a:r>
            <a:endParaRPr lang="en-AU" dirty="0"/>
          </a:p>
        </p:txBody>
      </p:sp>
      <p:sp>
        <p:nvSpPr>
          <p:cNvPr id="19" name="Content Placeholder 18"/>
          <p:cNvSpPr>
            <a:spLocks noGrp="1"/>
          </p:cNvSpPr>
          <p:nvPr>
            <p:ph sz="half" idx="4294967295"/>
          </p:nvPr>
        </p:nvSpPr>
        <p:spPr>
          <a:xfrm>
            <a:off x="200967" y="2416882"/>
            <a:ext cx="2074863" cy="2622550"/>
          </a:xfrm>
        </p:spPr>
        <p:txBody>
          <a:bodyPr/>
          <a:lstStyle/>
          <a:p>
            <a:r>
              <a:rPr lang="en-AU" dirty="0" smtClean="0"/>
              <a:t>Provides high compression ratio</a:t>
            </a:r>
          </a:p>
          <a:p>
            <a:r>
              <a:rPr lang="en-AU" dirty="0" smtClean="0"/>
              <a:t>Manageable impact on row read/write operations</a:t>
            </a:r>
          </a:p>
          <a:p>
            <a:r>
              <a:rPr lang="en-AU" dirty="0" smtClean="0"/>
              <a:t>Some optimization of analytic queries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60" y="2411731"/>
            <a:ext cx="2118841" cy="829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052" y="2411731"/>
            <a:ext cx="2118841" cy="829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944" y="2411731"/>
            <a:ext cx="2118841" cy="829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60" y="3355701"/>
            <a:ext cx="2118841" cy="829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052" y="3355701"/>
            <a:ext cx="2118841" cy="8298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944" y="3355701"/>
            <a:ext cx="2118841" cy="8298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60" y="4299671"/>
            <a:ext cx="2118841" cy="8298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052" y="4299671"/>
            <a:ext cx="2118841" cy="8298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944" y="4299671"/>
            <a:ext cx="2118841" cy="8298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90734" y="2313538"/>
            <a:ext cx="527050" cy="281811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33917" y="2311400"/>
            <a:ext cx="527050" cy="281811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68234" y="2311401"/>
            <a:ext cx="527050" cy="281811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1918" y="1341982"/>
            <a:ext cx="31940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SUM(Column4)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table </a:t>
            </a:r>
          </a:p>
        </p:txBody>
      </p:sp>
      <p:cxnSp>
        <p:nvCxnSpPr>
          <p:cNvPr id="9" name="Straight Arrow Connector 8"/>
          <p:cNvCxnSpPr>
            <a:stCxn id="17" idx="0"/>
          </p:cNvCxnSpPr>
          <p:nvPr/>
        </p:nvCxnSpPr>
        <p:spPr>
          <a:xfrm flipV="1">
            <a:off x="4297443" y="1910489"/>
            <a:ext cx="2202843" cy="4009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0"/>
          </p:cNvCxnSpPr>
          <p:nvPr/>
        </p:nvCxnSpPr>
        <p:spPr>
          <a:xfrm flipH="1" flipV="1">
            <a:off x="6569585" y="1898651"/>
            <a:ext cx="2184675" cy="4148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531759" y="1898651"/>
            <a:ext cx="6350" cy="3989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Trend #5:</a:t>
            </a:r>
            <a:br>
              <a:rPr lang="en-AU" dirty="0" smtClean="0"/>
            </a:br>
            <a:r>
              <a:rPr lang="en-AU" dirty="0" smtClean="0"/>
              <a:t>The End of Disk?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29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5MB HDD circa 1956</a:t>
            </a:r>
            <a:endParaRPr lang="en-AU" dirty="0"/>
          </a:p>
        </p:txBody>
      </p:sp>
      <p:pic>
        <p:nvPicPr>
          <p:cNvPr id="1026" name="Picture 2" descr="IB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8633" y="1649407"/>
            <a:ext cx="5140966" cy="3977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51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more that things change....</a:t>
            </a:r>
            <a:endParaRPr lang="en-AU" dirty="0"/>
          </a:p>
        </p:txBody>
      </p:sp>
      <p:pic>
        <p:nvPicPr>
          <p:cNvPr id="13314" name="Picture 2" descr="File:SixHardDriveFormFact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631" y="1003921"/>
            <a:ext cx="7085741" cy="53143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687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Faster or slower?</a:t>
            </a:r>
            <a:endParaRPr lang="en-AU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22486493"/>
              </p:ext>
            </p:extLst>
          </p:nvPr>
        </p:nvGraphicFramePr>
        <p:xfrm>
          <a:off x="364631" y="1121134"/>
          <a:ext cx="7938711" cy="435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68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 bwMode="auto">
          <a:xfrm>
            <a:off x="468312" y="348302"/>
            <a:ext cx="867568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AU" kern="0" dirty="0" smtClean="0"/>
              <a:t>Dell and Quest – a brief history</a:t>
            </a:r>
            <a:endParaRPr lang="en-AU" kern="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005826" y="3473011"/>
            <a:ext cx="2311518" cy="1408983"/>
          </a:xfrm>
          <a:prstGeom prst="rect">
            <a:avLst/>
          </a:prstGeom>
          <a:blipFill dpi="0" rotWithShape="1">
            <a:blip r:embed="rId7">
              <a:alphaModFix amt="89000"/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rtlCol="0" anchor="ctr">
            <a:prstTxWarp prst="textNoShape">
              <a:avLst/>
            </a:prstTxWarp>
          </a:bodyPr>
          <a:lstStyle/>
          <a:p>
            <a:pPr algn="ctr"/>
            <a:endParaRPr lang="en-AU" sz="1800" dirty="0">
              <a:solidFill>
                <a:srgbClr val="6E2585">
                  <a:lumMod val="75000"/>
                  <a:lumOff val="25000"/>
                </a:srgbClr>
              </a:solidFill>
              <a:sym typeface="Gill Sans" pitchFamily="-8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400" y="938264"/>
            <a:ext cx="1202931" cy="1173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50" y="800597"/>
            <a:ext cx="1451830" cy="1448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2360" y="2384333"/>
            <a:ext cx="1202931" cy="1173591"/>
          </a:xfrm>
          <a:prstGeom prst="rect">
            <a:avLst/>
          </a:prstGeom>
        </p:spPr>
      </p:pic>
      <p:pic>
        <p:nvPicPr>
          <p:cNvPr id="9" name="pacman_deat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66162" y="5044250"/>
            <a:ext cx="457200" cy="457200"/>
          </a:xfrm>
          <a:prstGeom prst="rect">
            <a:avLst/>
          </a:prstGeom>
        </p:spPr>
      </p:pic>
      <p:pic>
        <p:nvPicPr>
          <p:cNvPr id="10" name="pacman_background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482720" y="442479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pacman_background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3.33333E-6 0.2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25 L 0.21319 0.253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19 0.2537 L 0.21614 0.0050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14 0.00509 L 0.34809 0.20602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100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6699 -0.13032 C 0.08105 -0.15949 0.10208 -0.17523 0.12396 -0.17523 C 0.14896 -0.17523 0.16894 -0.15949 0.18301 -0.13032 L 0.25 7.40741E-7 " pathEditMode="relative" rAng="0" ptsTypes="AAAAA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87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809 0.20602 L 0.32431 0.5307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37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7.40741E-7 L 0.31334 -0.20093 C 0.32656 -0.2456 0.35416 -0.25602 0.36719 -0.26921 C 0.38001 -0.28218 0.37728 -0.32431 0.39062 -0.27963 C 0.41178 -0.21273 0.44342 -0.31597 0.46478 -0.24931 " pathEditMode="relative" rAng="0" ptsTypes="AAAAA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36" y="-14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431 0.53079 L 0.51441 0.53079 C 0.59965 0.53079 0.70503 0.44283 0.70503 0.37153 L 0.70503 0.21297 " pathEditMode="relative" rAng="0" ptsTypes="AAAA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8" y="-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5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43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5" grpId="2" animBg="1"/>
      <p:bldP spid="5" grpId="3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Solid state disk to the rescue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4631" y="2176973"/>
            <a:ext cx="5840413" cy="1433513"/>
          </a:xfrm>
        </p:spPr>
        <p:txBody>
          <a:bodyPr>
            <a:normAutofit/>
          </a:bodyPr>
          <a:lstStyle/>
          <a:p>
            <a:r>
              <a:rPr lang="en-AU" dirty="0" smtClean="0"/>
              <a:t>DDR RAM Drive </a:t>
            </a:r>
          </a:p>
          <a:p>
            <a:r>
              <a:rPr lang="en-AU" dirty="0" smtClean="0"/>
              <a:t>SATA flash drive  </a:t>
            </a:r>
          </a:p>
          <a:p>
            <a:r>
              <a:rPr lang="en-AU" dirty="0" smtClean="0"/>
              <a:t>PCI flash drive  </a:t>
            </a:r>
          </a:p>
          <a:p>
            <a:r>
              <a:rPr lang="en-AU" dirty="0" smtClean="0"/>
              <a:t>SSD storage Server  </a:t>
            </a:r>
          </a:p>
          <a:p>
            <a:endParaRPr lang="en-AU" dirty="0"/>
          </a:p>
        </p:txBody>
      </p:sp>
      <p:sp>
        <p:nvSpPr>
          <p:cNvPr id="1026" name="AutoShape 2" descr="data:image/jpg;base64,/9j/4AAQSkZJRgABAQAAAQABAAD/2wCEAAkGBhMREBUUERIVFRUVFRUUFRgWFRYYFhQVFRUVFRYYFxgYHCYfGRkkGhQVHy8gIycqLSwsFR4xNTAqNSYrLCkBCQoKDgwOFw8PGikcHyQsKSwsLCksKSkpLCwvLCwsKSwpLCwpLCwpLCwsKSwsKSkpLCwsKSwpLCwsKSwpKSwsLP/AABEIAMIBBAMBIgACEQEDEQH/xAAcAAEAAQUBAQAAAAAAAAAAAAAABAEDBQYHAgj/xABAEAACAQIDBgMFBwMCBgIDAAABAgADEQQhMQUGEkFRYRMicQcyQoGRI1JicqGxwdHh8BTxM0OCkqLSU8IkY4P/xAAYAQEBAQEBAAAAAAAAAAAAAAAAAgMBBP/EACIRAQEBAQABBQADAQEAAAAAAAABEQIhAxIxQVEyYbFxIv/aAAwDAQACEQMRAD8A7jERAREQEREBERAREQEREBERAREQEREBETUt5faThcJdVbxqo+BCLA/jfQegue05bg20mWKGNpuSEqIxGoVgSPWxynz/AL2b8YvHKytUNND/AMumSq26E6sfX6CajsipVw9damHvSdWBVlLA2vmGvkRa/wBZHviva+tYmo7h79rj6fBUstdR5l0Dj7y/yOU26XLrlmERE64REQEREBERAREQEREBERAREQEREBERAREQEREBETB7w75YbBD7apd+VNfM5+XwjubRuDOTW95d/sLgrh346g/5aWLX/EdF+efYzme8ntQxOJutI+BTOVkPnYfifl6Lb5zTGPWZXv8AFzn9bRvN7SMVjLqG8GkfgpkgkfjfVvTIdpqZNszkJGr7RAyXzHTtf+flMnsbc3E4xgSCq9x+w0HzzmVv6piMTtYL7o4u+g/qZcwOPFQaWI+h9DOubD9mdCivnXibmf7yLvNuAnAWoLYjMj739+hnPc77a57g8c9GotSkxV1N1I5Gd33F33TH0rGy10H2idfxL2P6TgdegUax7/pqCOR7S9s3aVTD1Vq0mKupuD/B6gyuescsfT8TWtyt8qePo3yWquTpzB6jqD/nObLPRLvlnZhEROuEREBERAREQEREBERAREQEREBERAREx+2Nv0MInFXqqg5DVm/KozPygZCYrbu9GHwa3r1ADbJBm7eijP5nLvOa7ye12rUumEXwl042sah9Bon6n0mgYjFM7FnYszZksSWJ7k5mZX1J9KnLeN5PavXr3TDDwE6g3qsPzaJ8s+80WpULEkkknMkm5J6k85Hq4kDX/PnM1u5uNjdoEGnT8Oif+bUBVP8ApXV/2me2q8RhK2KVef8AT+/ymx7t+zfG4+zFfAonPxKosSOqU9T6mwnSNhbgbP2aoq1CtasL2qVStrj7i+6gvz5dZla21quKYU6dN6Y8vGcvEpVAzAq4DcItZW4WurqTY6A3Of1OsDT9k2EwopPT4nYNao7m5fiyByyUX5DqJs2HwioLKAB2mVoUuOgFPBmlvs/cvb4e15j0Nxnrz9Rkf1kepzlXxfBaeXS8uSkzW0HfXc4ODUpDzfEB8VuY7/7TmdaiVNjPoepTuJz/AH13O4r1aQz1YD9x3/eJcMaDsja9TC1lq0msy/RhzB7Tvm5+99PH0QymzjJ1OoP+fX6gfPVWmQc5N2JtuphKwqUjYjUXyYdD/XlNOesRY+mImC3U3qp46iHQ+b4l5gjUEdf99DM7PRLrKzCIidCIiAiIgIiICIiAiIgIiRdo7UpYdC9aotNRzY2v2HMnsIEqQtqbZo4ZOOvUVF5XOZ7KBmx7Cc73j9rxzTBJbl4tQZ+qp/LfSc5x+0aldy9Z2djzY3PoOg7CZ3ufSpy6DvH7Xna6YNOAaeI4Bc/lXRfnf0E53jMa9Vy9R2djqzEkn5mRatcLqZf2NsLFY9+HDUiw5toi+rGZW2q+EWpXA7zI7B3Txm0Gth6fkvY1Gypr8/iPYTp263sZoUbPjG8d9eAZUge41b55dpv71EoqFVbC1lVF6cgBkJU4/XL00vdX2Q4XC2qV/wD8iqM7uPs1P4U0+Zm+KoAsNJEei9S12KIQCVHvaZgn+nf1kmjSCqFXQCw1OXzmsknwhi6m71MVTVUHmwQWC8TC1S34XFuJfdJUNa+c8gXAWwCoFAQCwK2sAovY6EWOlu0zMj1sCrNc9+nP9owRsLUKtwgXW/wiwF872v8AU88+Yzs10tUYd+IfPX9QZlVQDQWkDaS2dT1BH0zH8yPUn/lfF8o0StonnavNpbq0wRYy7aUtA5tvrudrVpDuQP3/AM/ec9qJYz6GrUQwIInNN9tzyhNWkMtSOn9v95xyzWq7v7wVMHWFSmenEvJh/B6H+CQe+7s7yU8bRFSmc/iHMHnccv8AORBPzg6WmW3a3kqYKsKlMm2XGvJh/Xv8tDNeevaizX0jExe7+8FPGUVqUmBuMxzB5gjlMpPRLrMiInQiIgIiICIlrFYtKSF6jqijVmIAHqTAuyxjcfTooXquqKNWYgD9efaaBvF7XaaXTBp4jaeI4IQflXIt87D1nNNrbbr4p+OvUZzyucl/KoyX5SL3Iucujbx+15RdMEnEdPEcEL6qmp9Wt6Gc32ntariHL16jVG6sdOwGgHYSBUrBdT/WW8KtbEOKeHps7HKyi5+Z5TG21WSPdWuF1Py5yuzcDiMY/h4WkznsMh3LchN+3e9jQUCrtOqFGX2asALnQM39LzeqGNTDg0MFQWnwdVsDw5kHpcaOxtpe1wT2c/qdafu/7HqNECrtKoHbUUkvw36ZZseVhOi7CxdIg06NMU0UAqAAFKnQi2X+djLWFwK1wTUYvY5a3W/vLxc1OmWWVxytl6VFVFlAA7dTqfWa8xNr3ERLcIiW66FlIVipIyIsbHrYwD11BAJALZAE6ntLk59tjZmIYhVW9RXLFmJKr5lZG4yLcPlyC+Y2sdTbcdj4tnSz3JUC78JVWP4b5nlnYXveTOtruMhIW1B5VPRh+txJsi7T/wCGfUfvOd/xrvPygxAlZ5mrzaLSsQPJEtV6AYEEXBl6WKuNpqbNURT0LKD9CZzNNxy3fTdA0WNSmPIdR93+37fWaUy2M+hsThlqKQQCCJyXfHdI4di6D7M/+PY9v29IKxu6u9NTA1g6ElSfOvIjqO877sTbVPF0Vq0mBBHzB5gz5oM2Dc/eypgavEt2pn306jqO/wC/0I046xFmvoeJC2RtaniaS1aTAqw+nYybPSzIiICIiBzzfv2v0cBUahRQ1q6+9YeSmTyax8x7C3rOYbS3orY48daqz55KfKEPQJov+ZmU3+2M3+srMbWqVHY3JF+I8Wo7fUfOYrBYTwx6268vXXUzC9a1kxfeqF1MjJXeqwSijMxNgFFyf6TZ90NxxtKqytWFNadiwGbsp+6OgPPv9eu7K3fw2z6bJg6K+Kq6t7zX0u1tD2yvEmlrnG7fsbqVB4u0KnhJqUBHEfzE5L8/pN+wdbDYNfCwNAZHhYgeYkajPMtqRfLLlcTxVw1eseKtxcLDiRLAMpGToR7vCQTe9z62uangphc+O44eGm1wxTIo9TVyBoOYH0rMQ8eA9YkVW8U3uCMlS+XmaxCowtdLHO9sxJAr0lqKpLVF8tguShc1U82q2JIOeptzAkerh6jqBUHChP2aovvZEiycjmVbiNiCTyBGz7PwCU1HCp4rXu1i4uBe/fLO2tp2QqWigAACw5AaT1ETRJESDidqANwU1NR/ujQfmbQcvrAmkyDU2iWuKChzoWJIVT/PW2V8s8wYq7ONUqapOQzRWPASDcHQEn+gk5VAyGU4INHZt7NWbjYX7IL20XnoBn/JvPlLys6Ei7TP2Z9R+8lSDtRvKB1Mjv8AjVc/KMIiJ52pPLuACSbAZmepExznyqDYsSATpxAcSg9jY/SJHLcWcRVFuKs3h0ybBbkXvp4jDS9vdy730kGvtBQwWihIRiHUKoV7HMAg3DXGQOTZjOVGz6tYsanEt+TElQNHplQQGQ+8rjPvcShKK3DQXxqw1drEU8rXdwLXA+Zm0k/7/jG23+v9Tdk0iviWHChe9MHKylVJy+EcROXKetqYem1NvF4QtjxFrAAdycpq20d98PgVZEf/AFNdiWcg+Tj08zaWGnCt9OU55t3emvjGvWqeW91RckX0Xme5uZj15rXnxFnbqUlrMKD8aDRrH6C+oHXv85r21VbW/lsLeYgXzve3PS15PYy5hMJUqsFpqzMeQF2t1tyHc5RPBW2exXb1WniWpBiaLKWsSTZlAJ4Sdcsv9p3sGce3H3Ueg3G5HGw4bA3Cg5G7fE1iRYZC+pnYFm3p3dT1MxWIiaoJQmVnltIHPd893FrcVh5gTblfnw35dQeR7EzlGIw5RirXuL8rdtORuLEciDO+7Xw3xAX6jqJoG9+7XiKaiDzAXNviAGv5gBmOYHUC/lvivRPMaPsralTDVlq0m4XQ3HQjmpHMEZETuuxNsUtpYYVad1cZOA1mRsiULWvwmwN+Yt6TgLLY2Osy+6u81TA1xUTNTlUS+Tr/AOw1B/gmXz1iOprslegbIqMKK3A4Tl5s7qwHvXsbHquV8iFHYvhFrEUkLA8V7sxF7cC6Le+gFxw2zFgMjhMUmJpLXw5QlwOFyMwt/MDbMEZ5dRLVJgG4GZ67tYklR4agXAa3uixUXsb3muIMNWJ/4KBUuL1H+IZaZ3OQAz6joRKYay1PskaqxtxVGbII2dlbn6dp7xNEGwrkOT5hSHMqGJtfNsrjPWwkpcaFW9SydFvdiMuQ53/jTSHEuJbo1eIX4SuuTCxyOtu8jYjaiqeFfO/ReWup0AuLHpcSnEwmQW2ovFZBxacTZBVFubHInMfJpj2dq3vnjAI4lRgKYDWI4mPvGxByNjnY6iFQrmCGyOfuUFB8p/N1Ivr8pzXce0xhYs6PewIDsLUrcXFkPvcNxxDtcG0pVqeXxAfMAR4rA2C+XjZEudRbQEXXMT0itV90cd7XZv8AhqV9001PO5vfLT0EmNhUp/auC7hdQpY6Z8AGl7afKcdQMFhqri6llve9Sp75uDmig2XM3F75EjnK4rb9HDMaKirWqgeI6UwXZFPxOWIWmMsrkSVhtqF63CQoUpcZ3PETkCRloD7pOmZ0mu7W3fq06mIdabVkxFWnUAQjjQhFVxURnQVKZCcIAa4DtpA2PZW36WIyW6vwhzTcAVAhJAawJHCbZEEgzzjX4qlun+fv+0wWxNj1Er/6iojUVSm9OmjurVWNRw7vUKkqo8uSgnMsSbnPMUxz6/ty/wA7zP1L9K5n29RKykyWTxWoq6lWAIPIyDtneGhhFvXqBSdFGbt6Lr89O85rvF7Sa9e60PsaelwftGHdvh9F+pnRt+8W2cHhbrVepVflRFV2/wC4cVlH5voZzzbm+dfEL4a2o0eVOnkCPxEZt+3aYFmubmWamI6f2HqYtt+UZI81Z5RSxAAJJNhYE3PQAZsfSZ7Y+5tbEWZ/s0Od2B4m/LT1+bWHS83zZG7lHDDyLZrZsTdz6tyHYWHaSrGn7F3EqOQ1clB90WNQ/uE/U9QJvmy9k0qC8KoFGp792bVj6kzzX2WuIZMmIU3sDZS3Iseduk2TA7Fz4nzP7ek7ObTZFdm0ixBtYDTK36TYkEsYegBJIE9HHOMrdViIluERECPiKVxNdxuE4T+E/wDies2kiQ8XhgwMjrnVc3HIN8d2OEmrTH5gNBc6j8JP0J6HLTJ3HGYPVGzBuFvmCDqp6i05fvXu6aDl0B4CfoeYPcdeYz1BmPx4bfKVuDvocDV4KhJoVD5x9w6cY/kcwOoE7PW8yh6dQKhBclFDFgQCCDnf6G8+bZ0P2Zb8eCwwuIb7Njakx+Bj8BP3SdOh7HK+es8Vn1Pt0nCC5+yp8KkXLtkxuL5DU688sjJdDCqpv7zc2Op79uX0EV6dQkcLBVtnldr9r5S2gSiLC5Y9+J2+uc1Qu4zDca2uR6G3FkRwnI5G8xCMUPCBdtfDQ2AIsb1KmvY8tOsylMVGILHgX7ozY/mPL0H1jGUU952KgZnOwJytfvcC0DGUBxkDJwPhpjhooSb3Ofm1HXQ2zvJ9PZtyGqniYchcIDnmF6kHPrIdXa2QWioVbhAzCwucgAOR+RItmts57wG0iG4ahuCbBjyN+GxyHPLMXBIB95STqzj9tslRVpjiJLWTIXVbqzux9xA2mVzw98s3TqXF8/mLTG4jZlM1fEUsHC8BVStmXi48wwNjxG98teci4fb2HqtUQVxUank6Jc5m4C8VrOxKsOFed4cU3hqpTUlkq1RVIVKdFSWdl848wt4YvxE3IH63kbEbE2Z8StKkpsUpJdmpjO/G+jMctBbKWv8AUVawtSHg08rMQRcG4y0PIMLZENqDJFXEMQFvcgC5tbPrbr25Sb1ipNUxNXja3Ia/0/r8hKS3VqrTQszBVUXJYgAdyTNF3h9qKJdMIvG2niMDwD8q6t6mw9Zg0+G67Q2lSoIXrVFRRzY69gNSewnPN4fakzXTBrwDTxHHmP5V0X1Nz2E0naW06uIfjrVGdupOg6AaAdhIT1AIcX8RiGdizszMcyzEkn1JkZqoHr0l/AbOrYlrUUJA1Oir+ZzkvoLmbrsTcOlTs1a1VtbEWpg9lObnu3/bFrsjUNlbvV8Vmo4af32uE+Vs6h7KLdSJvWxNz6OHs1uNxo7gXB/AuieuZ7zN3AyAue2vb0EmYXZD1M3yHQfyZzLTxERHubILn/NTMhhNhFs6mfbl/eZnB7MVBkJkadCaThF6Q8Ns8LoJPp0pcWnPdprJjPVAJWIlBERAREQE8sJ6iBjcdgwwmtbSwAqKyOL5fUciOjDl3m6OkxO0sDcXGo0mXfLTjrHDNu7FbDVCNVOanlbl6dLcjl0vi517beyFr02VhY+l+FuvcHmOY7gTlW0tntQqFHGh/wAz55WN+YIMyaX9dV9mm/PjqMLiG+1UfZsT/wARQNCfvgfUdwZvlDCqnuj58/rPmijWZGDKSrKQykGxBGYIPWdy3C3zXHUeFyBXpgcY04hoHUdDzHI+omvHX1WXUZTHbwinxWQsEbgJ4gOJ7A8FNc2qPY6Aa5XyNr2IRcRSVkPUre4zsyMp5qc2XqD6SxtKiRUtT8QMwJ8nhhSc7niZSVawAuLarfrMdVqUKC2rVQwpnhKpcrRvcqaxFzTvl52tmTcm95o5j0aRZiGUuQoUKbKEI+Lyny5DTJdSGsRLWNxATBPilZaoVfJmxpgcYUsx1ZBbiNtQmZbIzLVaoxVF6JuPFpMrMnmVQ6kZMMjkbg6S3s//AFSqlKpQolVARqi1SFKAWuKZS4JHwk27wJmx8WtWirKSwOXGaZp+IQM3VT8J1B0tpMFg9yUoFB49RqNOr49KkQnlcFioLgcTICzEA8znMjT2ZhqD8dKiivmFIXS+oQcvlYTAbx79UMNcM3iVP/jQg2P/AOxtB6foZn11FSNlr4ktobKOf9P/AG+nWabt/wBo+Hw4KULVqgyyP2anu3xfL6zQtv754jF3DtwU/wD40uF/6jq3zy7TAMZlf7V8MntveSvi2vWqEjkoyRfRf5Nz3mJapbWWzVJICgsSbDIm56KBmx9JsuxtwqlQhsQSg+4LeJ8z7tMfU+k5T5a7QSpWcJSRmY8gLm3W2gHdspt2xPZ+MmxJ4j9xSeH/AK31b0Ww7mbXgdl0sOnDTVVXmBzPVmObHuTJlGg9T3RYdT/AnPNd+FilRSkoVQABkqqAAPRRJmHwNSr+Efr/AGmUwGwguZzPUzM0cLblNOeE3pjcDsZUGkytLDy8lGXQs1nLO3VtaUuASsS3CIiAiIgIiICIiAiIgJaq07y7KEQMFtDBZ8S6j9RNO3o3eXEJdR5h7v8A6H53seRuNCZ0itSvMBj8Jwkm1wfeH8zDvlrz19OEV6BRirCxHy/z+0v7K2pUw1ZatJuF0Nx0PUEcwRkRN23y3a4watP3gLm3xAfF6gDPqBfUZ8/ZbGx1kRVj6A2Ht6ntLBsUuGKlKiByjIxGgdcx2YcvmJhqO4oFYkPVJFFEU38J6Z4mJAeiFVlKkhhYkkXvnecu3Y3kqYGuKlPMaOl8nXmPXmDyPznWX9peDNPiFYDK/CQ3GOxAGvp9Zr75nlGWfDObM2bSwlMImQUWCjJV5m3qeZuefWYveHfKjhh9o9jyQZu3ovTu1hOfbwe0urVuuHvTX75txn0Gifqe80urVLEsxJJNySSST3J1kXq13Gz7f9oNfEXWmTSpnI8J87D8T9Oy2HrNVvLdWuB69P69JJ2XsOvi80W1Pm7XFP5c6h7DKQ6iVcUBp9eX1mX2RuhXxFmf7KmcwWXzEfgp/wD2a3zm3bD3No4ezEeJUHxuB5fyJonrme8zqvnZBc/5qZzfx3P1j9kbuUcKPItmIzYm9RvVuQ7Cw7TJU7vlTX5/D/eTsJsNnzqH5cv7zP4bZ4UZCVONcvWMNgdg6F8z+g9BM5h8GBoJKp0JfVJtOWd61aSjLoWeol4kiInQiIgIiICIiAiIgIiICIiAiIgUIkXE0LiS55YTlGp43DcFx8JNwfumc43v3c4D4tNcj7wGik/sp5dDcdJ2THYQMDlNWx2DtdWFwQRnoQdQZ5+ucb83Y4bjcf4dgBc2vnewANs7Z6nSUwG0vEyNgSLi2hA110I6TNb9bsGi3Gl+A3z6X5Ny+utr63mvbLwVR2tSVnc/dF2t2AFlHcxsxN3WQqVgupz6czK4LB1sS3DRQm2tslX87nJfTWbFszcQIpqYx7KBcorZf/0qDM+i/WbvgKVFKK+GAEsCiqvCM+i9f1k6rP1rWxNwKaWavaq2trEUlPoc3Pdsu02jJbAZm1gANB2A0Ek0MHUqnThH6/2mbwGxVTl852c2lsjD4XZL1Pe8o6DX5mZ/A7JVALCT6WGtJK05rzxjO9LNPDy+qT3aJpiCIidCIiAiIgIiICIiAiIgIiICJS0WgViUtFoFYlLRaBWJS0WgeHWYraWA4hMxaeXp3nLNdlxoeNwIPlfLle2ss09n06Y1Fu1gDNyxWy1fUSIm7qA6TC+m197XTQ8UcK07r+IZfTnMts/YQUDiz/j0EzVLAgaCSkoy5wm9o1HCAcpKSlaewsraaSI0AlZS0WnXFYlLRaBWJS0WgViUtFoFYlLRaBWJS0WgViUtFoFYlLRaBWJS0QEREBERAREQEREBERAoZ5iJwe4iJ0IiICIiAiIgIiICIiAiIgIiICIiAiIgIiIH/9k="/>
          <p:cNvSpPr>
            <a:spLocks noChangeAspect="1" noChangeArrowheads="1"/>
          </p:cNvSpPr>
          <p:nvPr/>
        </p:nvSpPr>
        <p:spPr bwMode="auto">
          <a:xfrm>
            <a:off x="2061893" y="-794148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AU" sz="1800">
              <a:solidFill>
                <a:srgbClr val="444444"/>
              </a:solidFill>
            </a:endParaRPr>
          </a:p>
        </p:txBody>
      </p:sp>
      <p:pic>
        <p:nvPicPr>
          <p:cNvPr id="1032" name="Picture 8" descr="http://media.bestofmicro.com/iodrive-iomanager-fusionio,A-V-177943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3176" y="2545329"/>
            <a:ext cx="3322701" cy="2370194"/>
          </a:xfrm>
          <a:prstGeom prst="rect">
            <a:avLst/>
          </a:prstGeom>
          <a:noFill/>
        </p:spPr>
      </p:pic>
      <p:pic>
        <p:nvPicPr>
          <p:cNvPr id="1036" name="Picture 12" descr="http://media.bestofmicro.com/Intel-X25E-SSD,P-Y-179782-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1662" y="2296920"/>
            <a:ext cx="3303815" cy="2757259"/>
          </a:xfrm>
          <a:prstGeom prst="rect">
            <a:avLst/>
          </a:prstGeom>
          <a:noFill/>
        </p:spPr>
      </p:pic>
      <p:pic>
        <p:nvPicPr>
          <p:cNvPr id="72706" name="Picture 2" descr="http://www.ddrdrive.com/ddrdrive_x1_p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8429" y="1806553"/>
            <a:ext cx="4930942" cy="3277433"/>
          </a:xfrm>
          <a:prstGeom prst="rect">
            <a:avLst/>
          </a:prstGeom>
          <a:noFill/>
        </p:spPr>
      </p:pic>
      <p:pic>
        <p:nvPicPr>
          <p:cNvPr id="4" name="Picture 2" descr="http://cdn-static.zdnet.com/i/r/story/70/00/024339/compellent-sc8000-controller-620x250.jpg?hash=BJIxBQL5ZT&amp;upscale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246" y="2656169"/>
            <a:ext cx="4429125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3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Cheaper by the IO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0179039"/>
              </p:ext>
            </p:extLst>
          </p:nvPr>
        </p:nvGraphicFramePr>
        <p:xfrm>
          <a:off x="673873" y="1423616"/>
          <a:ext cx="7523921" cy="4341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8634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/>
        </p:bldSub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But not by the GB </a:t>
            </a:r>
            <a:endParaRPr lang="en-AU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652327"/>
              </p:ext>
            </p:extLst>
          </p:nvPr>
        </p:nvGraphicFramePr>
        <p:xfrm>
          <a:off x="144427" y="1017816"/>
          <a:ext cx="7925739" cy="5122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904295"/>
              </p:ext>
            </p:extLst>
          </p:nvPr>
        </p:nvGraphicFramePr>
        <p:xfrm>
          <a:off x="69700" y="1017818"/>
          <a:ext cx="8112192" cy="5112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70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3" grpId="1">
        <p:bldAsOne/>
      </p:bldGraphic>
      <p:bldGraphic spid="15" grpId="0">
        <p:bldAsOne/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384" y="1049637"/>
            <a:ext cx="6179067" cy="4178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38301" y="2085034"/>
            <a:ext cx="132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44444"/>
                </a:solidFill>
              </a:rPr>
              <a:t>Enterprise SSD Cost/GB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8301" y="4326237"/>
            <a:ext cx="180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44444"/>
                </a:solidFill>
              </a:rPr>
              <a:t>High Performance Hard Drive Cost/GB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40001" y="3416302"/>
            <a:ext cx="132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</a:rPr>
              <a:t>MLC SSD Cost/GB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59569" y="1049637"/>
            <a:ext cx="132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</a:rPr>
              <a:t>SLC SSD Cost/GB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But not by the GB </a:t>
            </a:r>
            <a:endParaRPr lang="en-AU" dirty="0"/>
          </a:p>
        </p:txBody>
      </p:sp>
      <p:sp>
        <p:nvSpPr>
          <p:cNvPr id="2" name="5-Point Star 1"/>
          <p:cNvSpPr/>
          <p:nvPr/>
        </p:nvSpPr>
        <p:spPr>
          <a:xfrm>
            <a:off x="8185150" y="1280468"/>
            <a:ext cx="355600" cy="351482"/>
          </a:xfrm>
          <a:prstGeom prst="star5">
            <a:avLst/>
          </a:prstGeom>
          <a:solidFill>
            <a:srgbClr val="FFC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rgbClr val="FFFFF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1752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489081" y="1556149"/>
          <a:ext cx="6137947" cy="4125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mtClean="0"/>
              <a:t>Economics of SSD</a:t>
            </a:r>
          </a:p>
        </p:txBody>
      </p:sp>
      <p:sp>
        <p:nvSpPr>
          <p:cNvPr id="5" name="Down Arrow 4"/>
          <p:cNvSpPr/>
          <p:nvPr/>
        </p:nvSpPr>
        <p:spPr bwMode="auto">
          <a:xfrm rot="13852222" flipV="1">
            <a:off x="4384854" y="1157845"/>
            <a:ext cx="360005" cy="4898899"/>
          </a:xfrm>
          <a:prstGeom prst="downArrow">
            <a:avLst>
              <a:gd name="adj1" fmla="val 50000"/>
              <a:gd name="adj2" fmla="val 55023"/>
            </a:avLst>
          </a:prstGeom>
          <a:solidFill>
            <a:srgbClr val="FFFF00">
              <a:alpha val="6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anchor="ctr" anchorCtr="1"/>
          <a:lstStyle/>
          <a:p>
            <a:pPr algn="ctr" eaLnBrk="0" hangingPunct="0">
              <a:defRPr/>
            </a:pPr>
            <a:r>
              <a:rPr lang="en-AU" sz="1200" dirty="0">
                <a:solidFill>
                  <a:srgbClr val="444444"/>
                </a:solidFill>
                <a:latin typeface="Arial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$/GB                     </a:t>
            </a:r>
          </a:p>
        </p:txBody>
      </p:sp>
      <p:sp>
        <p:nvSpPr>
          <p:cNvPr id="6" name="Down Arrow 5"/>
          <p:cNvSpPr/>
          <p:nvPr/>
        </p:nvSpPr>
        <p:spPr bwMode="auto">
          <a:xfrm rot="18445603" flipV="1">
            <a:off x="4384855" y="983699"/>
            <a:ext cx="360005" cy="5247188"/>
          </a:xfrm>
          <a:prstGeom prst="downArrow">
            <a:avLst>
              <a:gd name="adj1" fmla="val 50000"/>
              <a:gd name="adj2" fmla="val 55023"/>
            </a:avLst>
          </a:prstGeom>
          <a:solidFill>
            <a:schemeClr val="accent4">
              <a:lumMod val="60000"/>
              <a:lumOff val="40000"/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anchor="ctr" anchorCtr="1"/>
          <a:lstStyle/>
          <a:p>
            <a:pPr algn="ctr" eaLnBrk="0" hangingPunct="0">
              <a:defRPr/>
            </a:pPr>
            <a:r>
              <a:rPr lang="en-AU" sz="1200" dirty="0">
                <a:solidFill>
                  <a:srgbClr val="444444"/>
                </a:solidFill>
                <a:latin typeface="Arial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$/IOPS</a:t>
            </a:r>
          </a:p>
        </p:txBody>
      </p:sp>
    </p:spTree>
    <p:extLst>
      <p:ext uri="{BB962C8B-B14F-4D97-AF65-F5344CB8AC3E}">
        <p14:creationId xmlns:p14="http://schemas.microsoft.com/office/powerpoint/2010/main" val="388702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series"/>
        </p:bldSub>
      </p:bldGraphic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Database performance example</a:t>
            </a:r>
            <a:endParaRPr lang="en-AU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346586" y="1572548"/>
          <a:ext cx="6858000" cy="4188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34432" y="2243599"/>
            <a:ext cx="205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500,000 random Single block indexed reads </a:t>
            </a:r>
          </a:p>
        </p:txBody>
      </p:sp>
    </p:spTree>
    <p:extLst>
      <p:ext uri="{BB962C8B-B14F-4D97-AF65-F5344CB8AC3E}">
        <p14:creationId xmlns:p14="http://schemas.microsoft.com/office/powerpoint/2010/main" val="31586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/>
        </p:bldSub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Tiered storage management</a:t>
            </a:r>
            <a:endParaRPr lang="en-AU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066800" y="1670050"/>
          <a:ext cx="6623050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own Arrow 4"/>
          <p:cNvSpPr/>
          <p:nvPr/>
        </p:nvSpPr>
        <p:spPr bwMode="auto">
          <a:xfrm>
            <a:off x="6975817" y="1906014"/>
            <a:ext cx="449262" cy="2969758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none" anchor="ctr"/>
          <a:lstStyle/>
          <a:p>
            <a:pPr algn="ctr" eaLnBrk="0" hangingPunct="0">
              <a:defRPr/>
            </a:pPr>
            <a:r>
              <a:rPr lang="en-AU" sz="1600" dirty="0">
                <a:solidFill>
                  <a:srgbClr val="444444"/>
                </a:solidFill>
                <a:latin typeface="Arial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$/IOP</a:t>
            </a:r>
          </a:p>
        </p:txBody>
      </p:sp>
      <p:sp>
        <p:nvSpPr>
          <p:cNvPr id="6" name="Down Arrow 5"/>
          <p:cNvSpPr/>
          <p:nvPr/>
        </p:nvSpPr>
        <p:spPr bwMode="auto">
          <a:xfrm flipV="1">
            <a:off x="1688570" y="1757318"/>
            <a:ext cx="485775" cy="3118455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none" anchor="ctr"/>
          <a:lstStyle/>
          <a:p>
            <a:pPr algn="ctr" eaLnBrk="0" hangingPunct="0">
              <a:defRPr/>
            </a:pPr>
            <a:r>
              <a:rPr lang="en-AU" sz="1600" dirty="0">
                <a:solidFill>
                  <a:srgbClr val="444444"/>
                </a:solidFill>
                <a:latin typeface="Arial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$/GB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64573" y="3434912"/>
            <a:ext cx="1836682" cy="15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51959" y="2590773"/>
            <a:ext cx="1836682" cy="15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9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In-Memory databases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83781" y="1463969"/>
            <a:ext cx="2092325" cy="2833687"/>
          </a:xfrm>
        </p:spPr>
        <p:txBody>
          <a:bodyPr/>
          <a:lstStyle/>
          <a:p>
            <a:r>
              <a:rPr lang="en-AU" dirty="0" smtClean="0"/>
              <a:t>Cost of RAM falling 50% each 18 months.</a:t>
            </a:r>
          </a:p>
          <a:p>
            <a:r>
              <a:rPr lang="en-AU" dirty="0" smtClean="0"/>
              <a:t>Some databases can fit entirely within the RAM of a single server or cluster of servers</a:t>
            </a:r>
          </a:p>
          <a:p>
            <a:endParaRPr lang="en-AU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51" y="1463969"/>
            <a:ext cx="6138346" cy="44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Oracle Times Ten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419184" y="1248910"/>
            <a:ext cx="3307528" cy="3976991"/>
          </a:xfrm>
        </p:spPr>
        <p:txBody>
          <a:bodyPr/>
          <a:lstStyle/>
          <a:p>
            <a:r>
              <a:rPr lang="en-AU" dirty="0" smtClean="0"/>
              <a:t>In-memory transactional database</a:t>
            </a:r>
          </a:p>
          <a:p>
            <a:r>
              <a:rPr lang="en-AU" dirty="0" smtClean="0"/>
              <a:t>Disk-based Checkpoints and disk-based logging</a:t>
            </a:r>
          </a:p>
          <a:p>
            <a:r>
              <a:rPr lang="en-AU" dirty="0" smtClean="0"/>
              <a:t>By default, COMMITs are not durable (writes to the transaction log are asynchronous).</a:t>
            </a:r>
          </a:p>
          <a:p>
            <a:r>
              <a:rPr lang="en-AU" dirty="0" smtClean="0"/>
              <a:t>Can configure synchronous replication or synchronous log writes to avoid data loss</a:t>
            </a:r>
          </a:p>
          <a:p>
            <a:r>
              <a:rPr lang="en-AU" dirty="0" smtClean="0"/>
              <a:t>Columnar compression and analytic functions in the </a:t>
            </a:r>
            <a:r>
              <a:rPr lang="en-AU" dirty="0" err="1" smtClean="0"/>
              <a:t>Exalytics</a:t>
            </a:r>
            <a:r>
              <a:rPr lang="en-AU" dirty="0" smtClean="0"/>
              <a:t> version</a:t>
            </a:r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4180539" y="1336925"/>
            <a:ext cx="1449977" cy="539229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2000" dirty="0">
                <a:solidFill>
                  <a:schemeClr val="tx2"/>
                </a:solidFill>
                <a:latin typeface="+mn-lt"/>
              </a:rPr>
              <a:t>Clients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180539" y="2601141"/>
            <a:ext cx="1449977" cy="2511019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2000" dirty="0">
                <a:solidFill>
                  <a:schemeClr val="tx2"/>
                </a:solidFill>
                <a:latin typeface="+mn-lt"/>
              </a:rPr>
              <a:t>Memory</a:t>
            </a:r>
          </a:p>
        </p:txBody>
      </p: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>
            <a:off x="4905527" y="1876154"/>
            <a:ext cx="0" cy="724987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6831875" y="2779122"/>
            <a:ext cx="1992086" cy="738052"/>
          </a:xfrm>
          <a:prstGeom prst="can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2000" dirty="0">
                <a:solidFill>
                  <a:schemeClr val="tx2"/>
                </a:solidFill>
                <a:latin typeface="+mn-lt"/>
              </a:rPr>
              <a:t>Checkpoints</a:t>
            </a:r>
          </a:p>
        </p:txBody>
      </p:sp>
      <p:sp>
        <p:nvSpPr>
          <p:cNvPr id="14" name="Can 13"/>
          <p:cNvSpPr/>
          <p:nvPr/>
        </p:nvSpPr>
        <p:spPr>
          <a:xfrm>
            <a:off x="6831875" y="4058194"/>
            <a:ext cx="1992086" cy="738052"/>
          </a:xfrm>
          <a:prstGeom prst="can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2000" dirty="0">
                <a:solidFill>
                  <a:schemeClr val="tx2"/>
                </a:solidFill>
                <a:latin typeface="+mn-lt"/>
              </a:rPr>
              <a:t>Transaction Logs</a:t>
            </a:r>
          </a:p>
        </p:txBody>
      </p:sp>
      <p:cxnSp>
        <p:nvCxnSpPr>
          <p:cNvPr id="15" name="Straight Arrow Connector 14"/>
          <p:cNvCxnSpPr>
            <a:endCxn id="13" idx="2"/>
          </p:cNvCxnSpPr>
          <p:nvPr/>
        </p:nvCxnSpPr>
        <p:spPr>
          <a:xfrm>
            <a:off x="5630515" y="3143250"/>
            <a:ext cx="1201360" cy="489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30515" y="4411612"/>
            <a:ext cx="1201360" cy="156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29302" y="4182538"/>
            <a:ext cx="80378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100" dirty="0">
                <a:solidFill>
                  <a:schemeClr val="bg2"/>
                </a:solidFill>
                <a:latin typeface="+mn-lt"/>
              </a:rPr>
              <a:t>Commits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0515" y="2751116"/>
            <a:ext cx="121674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100" dirty="0">
                <a:solidFill>
                  <a:schemeClr val="bg2"/>
                </a:solidFill>
                <a:latin typeface="+mn-lt"/>
              </a:rPr>
              <a:t>Point in time snapshot</a:t>
            </a:r>
          </a:p>
        </p:txBody>
      </p:sp>
    </p:spTree>
    <p:extLst>
      <p:ext uri="{BB962C8B-B14F-4D97-AF65-F5344CB8AC3E}">
        <p14:creationId xmlns:p14="http://schemas.microsoft.com/office/powerpoint/2010/main" val="200965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7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SAP Hana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1574359" y="1635597"/>
            <a:ext cx="3672391" cy="3402874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2000" dirty="0">
                <a:solidFill>
                  <a:schemeClr val="tx2"/>
                </a:solidFill>
                <a:latin typeface="+mn-lt"/>
              </a:rPr>
              <a:t>Memory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43" y="2813893"/>
            <a:ext cx="1059975" cy="96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1724" y="2570470"/>
            <a:ext cx="100025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latin typeface="+mn-lt"/>
              </a:rPr>
              <a:t>Row Store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87802" y="2071235"/>
            <a:ext cx="129748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latin typeface="+mn-lt"/>
              </a:rPr>
              <a:t>Column store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943" y="2382494"/>
            <a:ext cx="1059975" cy="14419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98" y="4035019"/>
            <a:ext cx="851766" cy="5869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58735" y="4679411"/>
            <a:ext cx="129748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latin typeface="+mn-lt"/>
              </a:rPr>
              <a:t>Delta store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6914" y="1635597"/>
            <a:ext cx="2370575" cy="3402874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2000" dirty="0">
                <a:solidFill>
                  <a:schemeClr val="tx2"/>
                </a:solidFill>
                <a:latin typeface="+mn-lt"/>
              </a:rPr>
              <a:t>Persistence Layer</a:t>
            </a:r>
          </a:p>
        </p:txBody>
      </p:sp>
      <p:sp>
        <p:nvSpPr>
          <p:cNvPr id="19" name="Flowchart: Magnetic Disk 18"/>
          <p:cNvSpPr/>
          <p:nvPr/>
        </p:nvSpPr>
        <p:spPr>
          <a:xfrm>
            <a:off x="6558839" y="2750099"/>
            <a:ext cx="1257698" cy="706754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 err="1">
                <a:solidFill>
                  <a:srgbClr val="00447C"/>
                </a:solidFill>
                <a:latin typeface="+mn-lt"/>
              </a:rPr>
              <a:t>Savepoints</a:t>
            </a:r>
            <a:r>
              <a:rPr lang="en-AU" sz="1400" dirty="0">
                <a:solidFill>
                  <a:srgbClr val="00447C"/>
                </a:solidFill>
                <a:latin typeface="+mn-lt"/>
              </a:rPr>
              <a:t> </a:t>
            </a:r>
          </a:p>
        </p:txBody>
      </p:sp>
      <p:sp>
        <p:nvSpPr>
          <p:cNvPr id="23" name="Flowchart: Magnetic Disk 22"/>
          <p:cNvSpPr/>
          <p:nvPr/>
        </p:nvSpPr>
        <p:spPr>
          <a:xfrm>
            <a:off x="6558839" y="3600819"/>
            <a:ext cx="1257698" cy="970536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solidFill>
                  <a:srgbClr val="00447C"/>
                </a:solidFill>
                <a:latin typeface="+mn-lt"/>
              </a:rPr>
              <a:t>Data files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62689" y="2149514"/>
            <a:ext cx="1242571" cy="443840"/>
            <a:chOff x="5038792" y="328811"/>
            <a:chExt cx="1611389" cy="610306"/>
          </a:xfrm>
          <a:solidFill>
            <a:schemeClr val="tx2"/>
          </a:solidFill>
        </p:grpSpPr>
        <p:sp>
          <p:nvSpPr>
            <p:cNvPr id="25" name="Rectangle 24"/>
            <p:cNvSpPr/>
            <p:nvPr/>
          </p:nvSpPr>
          <p:spPr>
            <a:xfrm>
              <a:off x="5169876" y="328811"/>
              <a:ext cx="1480305" cy="610306"/>
            </a:xfrm>
            <a:prstGeom prst="rect">
              <a:avLst/>
            </a:prstGeom>
            <a:grpFill/>
            <a:ln w="19050">
              <a:solidFill>
                <a:srgbClr val="00447C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AU" sz="1200" dirty="0" err="1">
                  <a:solidFill>
                    <a:srgbClr val="00447C"/>
                  </a:solidFill>
                  <a:latin typeface="+mn-lt"/>
                </a:rPr>
                <a:t>Txn</a:t>
              </a:r>
              <a:r>
                <a:rPr lang="en-AU" sz="1200" dirty="0">
                  <a:solidFill>
                    <a:srgbClr val="00447C"/>
                  </a:solidFill>
                  <a:latin typeface="+mn-lt"/>
                </a:rPr>
                <a:t> logs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38792" y="447608"/>
              <a:ext cx="249381" cy="121494"/>
            </a:xfrm>
            <a:prstGeom prst="rect">
              <a:avLst/>
            </a:prstGeom>
            <a:grpFill/>
            <a:ln w="19050"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AU" sz="20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038792" y="676946"/>
              <a:ext cx="249381" cy="121494"/>
            </a:xfrm>
            <a:prstGeom prst="rect">
              <a:avLst/>
            </a:prstGeom>
            <a:grpFill/>
            <a:ln w="19050"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AU" sz="2000" dirty="0" err="1">
                <a:solidFill>
                  <a:schemeClr val="tx2"/>
                </a:solidFill>
                <a:latin typeface="+mn-lt"/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5261064" y="2365054"/>
            <a:ext cx="1312090" cy="63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246749" y="3107271"/>
            <a:ext cx="1312090" cy="63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3" idx="2"/>
          </p:cNvCxnSpPr>
          <p:nvPr/>
        </p:nvCxnSpPr>
        <p:spPr>
          <a:xfrm flipH="1">
            <a:off x="5261065" y="4086087"/>
            <a:ext cx="12977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187688" y="3456853"/>
            <a:ext cx="376" cy="3226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74320" y="2491048"/>
            <a:ext cx="333062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268592" y="2963168"/>
            <a:ext cx="1913450" cy="17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68591" y="4390314"/>
            <a:ext cx="342876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68592" y="3332992"/>
            <a:ext cx="1913451" cy="40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131065" y="3803734"/>
            <a:ext cx="3865" cy="231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74320" y="4086087"/>
            <a:ext cx="333062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8118" y="5111466"/>
            <a:ext cx="64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dirty="0">
                <a:solidFill>
                  <a:srgbClr val="0085C3"/>
                </a:solidFill>
                <a:latin typeface="+mn-lt"/>
              </a:rPr>
              <a:t>Note: Table must be either row or column – not both</a:t>
            </a:r>
          </a:p>
        </p:txBody>
      </p:sp>
    </p:spTree>
    <p:extLst>
      <p:ext uri="{BB962C8B-B14F-4D97-AF65-F5344CB8AC3E}">
        <p14:creationId xmlns:p14="http://schemas.microsoft.com/office/powerpoint/2010/main" val="40365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5" grpId="0"/>
      <p:bldP spid="20" grpId="0"/>
      <p:bldP spid="21" grpId="0" animBg="1"/>
      <p:bldP spid="19" grpId="0" animBg="1"/>
      <p:bldP spid="23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But Seriously 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37" y="513505"/>
            <a:ext cx="6013081" cy="62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Exalytics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7075797" y="5937213"/>
            <a:ext cx="1496961" cy="52356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4048089" y="2277516"/>
            <a:ext cx="3134033" cy="612648"/>
          </a:xfrm>
          <a:prstGeom prst="wedgeEllipseCallout">
            <a:avLst>
              <a:gd name="adj1" fmla="val -45304"/>
              <a:gd name="adj2" fmla="val 94999"/>
            </a:avLst>
          </a:prstGeom>
          <a:solidFill>
            <a:schemeClr val="tx1">
              <a:alpha val="79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dirty="0">
                <a:solidFill>
                  <a:schemeClr val="bg2"/>
                </a:solidFill>
              </a:rPr>
              <a:t>Instantaneous!</a:t>
            </a:r>
          </a:p>
        </p:txBody>
      </p:sp>
    </p:spTree>
    <p:extLst>
      <p:ext uri="{BB962C8B-B14F-4D97-AF65-F5344CB8AC3E}">
        <p14:creationId xmlns:p14="http://schemas.microsoft.com/office/powerpoint/2010/main" val="18066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3568" y="1248082"/>
            <a:ext cx="38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dirty="0">
                <a:latin typeface="+mn-lt"/>
              </a:rPr>
              <a:t>You keep using that word….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1" y="4822109"/>
            <a:ext cx="385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dirty="0">
                <a:latin typeface="+mn-lt"/>
              </a:rPr>
              <a:t>I do not think it means what you think it means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5485" y="5099107"/>
            <a:ext cx="24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err="1">
                <a:latin typeface="+mn-lt"/>
              </a:rPr>
              <a:t>Inigo</a:t>
            </a:r>
            <a:r>
              <a:rPr lang="en-US" sz="2000" dirty="0">
                <a:latin typeface="+mn-lt"/>
              </a:rPr>
              <a:t> Montoya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Exalytics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10" y="1912351"/>
            <a:ext cx="3901117" cy="1950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408" y="3500986"/>
            <a:ext cx="306029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Hardware: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2 TB RAM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4 10GBe , 2 </a:t>
            </a:r>
            <a:r>
              <a:rPr lang="en-AU" sz="2000" dirty="0" err="1">
                <a:solidFill>
                  <a:schemeClr val="bg2"/>
                </a:solidFill>
                <a:latin typeface="+mn-lt"/>
              </a:rPr>
              <a:t>InfiniBand</a:t>
            </a:r>
            <a:r>
              <a:rPr lang="en-AU" sz="2000" dirty="0">
                <a:solidFill>
                  <a:schemeClr val="bg2"/>
                </a:solidFill>
                <a:latin typeface="+mn-lt"/>
              </a:rPr>
              <a:t> ports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6x1.2TB SAS (7.2 TB)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3x800GB (2.4TB) SSD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2000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2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6225" y="1588058"/>
            <a:ext cx="2588342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Software: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Oracle BI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dirty="0" err="1">
                <a:solidFill>
                  <a:schemeClr val="bg2"/>
                </a:solidFill>
                <a:latin typeface="+mn-lt"/>
              </a:rPr>
              <a:t>ESSBase</a:t>
            </a:r>
            <a:endParaRPr lang="en-AU" sz="2000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Oracle R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Times-Ten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2"/>
                </a:solidFill>
                <a:latin typeface="+mn-lt"/>
              </a:rPr>
              <a:t>12c In-memory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2000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2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74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VoltDB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4294967295"/>
          </p:nvPr>
        </p:nvSpPr>
        <p:spPr>
          <a:xfrm>
            <a:off x="637790" y="1306012"/>
            <a:ext cx="1960563" cy="1857375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Single threaded access to memory: no latch/</a:t>
            </a:r>
            <a:r>
              <a:rPr lang="en-AU" dirty="0" err="1" smtClean="0"/>
              <a:t>mutex</a:t>
            </a:r>
            <a:r>
              <a:rPr lang="en-AU" dirty="0" smtClean="0"/>
              <a:t> waits</a:t>
            </a:r>
          </a:p>
          <a:p>
            <a:r>
              <a:rPr lang="en-AU" dirty="0" smtClean="0"/>
              <a:t>Transactions in self-contained stored procedures: minimal locking</a:t>
            </a:r>
            <a:endParaRPr lang="en-AU" dirty="0"/>
          </a:p>
          <a:p>
            <a:r>
              <a:rPr lang="en-AU" dirty="0" smtClean="0"/>
              <a:t>K-Safety for COMMIT: No sync waits</a:t>
            </a:r>
          </a:p>
          <a:p>
            <a:pPr marL="0" indent="0">
              <a:buNone/>
            </a:pPr>
            <a:endParaRPr lang="en-AU" dirty="0" smtClean="0"/>
          </a:p>
        </p:txBody>
      </p:sp>
      <p:sp>
        <p:nvSpPr>
          <p:cNvPr id="6" name="Rectangle 5"/>
          <p:cNvSpPr/>
          <p:nvPr/>
        </p:nvSpPr>
        <p:spPr>
          <a:xfrm>
            <a:off x="2982360" y="3514684"/>
            <a:ext cx="1656616" cy="1829657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12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2168" y="3655956"/>
            <a:ext cx="615081" cy="34525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36000" tIns="137160" rIns="3600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CPU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2168" y="4086888"/>
            <a:ext cx="615081" cy="11504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txBody>
          <a:bodyPr vert="vert"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In-memory Partition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873501" y="3655956"/>
            <a:ext cx="615081" cy="34525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36000" tIns="137160" rIns="3600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CPU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73501" y="4086888"/>
            <a:ext cx="615081" cy="115043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effectLst/>
        </p:spPr>
        <p:txBody>
          <a:bodyPr vert="vert"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In-memory Partition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72379" y="3522165"/>
            <a:ext cx="1656616" cy="1822175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12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44968" y="3627179"/>
            <a:ext cx="615081" cy="34525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36000" tIns="137160" rIns="3600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CPU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44968" y="4058111"/>
            <a:ext cx="615081" cy="11504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txBody>
          <a:bodyPr vert="vert"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In-memory Partition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56301" y="3627179"/>
            <a:ext cx="615081" cy="34525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36000" tIns="137160" rIns="3600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CPU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6301" y="4058111"/>
            <a:ext cx="615081" cy="115043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effectLst/>
        </p:spPr>
        <p:txBody>
          <a:bodyPr vert="vert"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In-memory Partition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62398" y="3522164"/>
            <a:ext cx="1656616" cy="1822175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AU" sz="12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27768" y="3655956"/>
            <a:ext cx="615081" cy="34525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36000" tIns="137160" rIns="3600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CPU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7768" y="4086888"/>
            <a:ext cx="615081" cy="11504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txBody>
          <a:bodyPr vert="vert"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In-memory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9101" y="3655956"/>
            <a:ext cx="615081" cy="34525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36000" tIns="137160" rIns="3600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CPU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39101" y="4086888"/>
            <a:ext cx="615081" cy="11504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txBody>
          <a:bodyPr vert="vert"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In-memory Partition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89580" y="1306012"/>
            <a:ext cx="1649397" cy="578835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Clients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72380" y="1339201"/>
            <a:ext cx="1649397" cy="578835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Clients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55180" y="1374479"/>
            <a:ext cx="1649397" cy="578835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Clients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482706" y="1884846"/>
            <a:ext cx="22592" cy="17711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249636" y="1929114"/>
            <a:ext cx="28409" cy="17166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291318" y="1929115"/>
            <a:ext cx="28409" cy="17166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2" idx="2"/>
          </p:cNvCxnSpPr>
          <p:nvPr/>
        </p:nvCxnSpPr>
        <p:spPr>
          <a:xfrm flipV="1">
            <a:off x="3482706" y="1918036"/>
            <a:ext cx="2414372" cy="17402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2" idx="2"/>
          </p:cNvCxnSpPr>
          <p:nvPr/>
        </p:nvCxnSpPr>
        <p:spPr>
          <a:xfrm flipH="1" flipV="1">
            <a:off x="5897079" y="1918035"/>
            <a:ext cx="352557" cy="17301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2" idx="2"/>
          </p:cNvCxnSpPr>
          <p:nvPr/>
        </p:nvCxnSpPr>
        <p:spPr>
          <a:xfrm flipH="1" flipV="1">
            <a:off x="5897079" y="1918036"/>
            <a:ext cx="2394239" cy="17301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2"/>
            <a:endCxn id="9" idx="0"/>
          </p:cNvCxnSpPr>
          <p:nvPr/>
        </p:nvCxnSpPr>
        <p:spPr>
          <a:xfrm>
            <a:off x="3814279" y="1884847"/>
            <a:ext cx="366763" cy="1771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1" idx="2"/>
          </p:cNvCxnSpPr>
          <p:nvPr/>
        </p:nvCxnSpPr>
        <p:spPr>
          <a:xfrm>
            <a:off x="3814278" y="1884847"/>
            <a:ext cx="2463766" cy="1739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76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Spark (sort of) in-memory Hadoop</a:t>
            </a:r>
            <a:endParaRPr lang="en-AU" dirty="0"/>
          </a:p>
        </p:txBody>
      </p:sp>
      <p:sp>
        <p:nvSpPr>
          <p:cNvPr id="19" name="Content Placeholder 18"/>
          <p:cNvSpPr>
            <a:spLocks noGrp="1"/>
          </p:cNvSpPr>
          <p:nvPr>
            <p:ph sz="half" idx="4294967295"/>
          </p:nvPr>
        </p:nvSpPr>
        <p:spPr>
          <a:xfrm>
            <a:off x="364631" y="1742983"/>
            <a:ext cx="2805624" cy="2981549"/>
          </a:xfrm>
        </p:spPr>
        <p:txBody>
          <a:bodyPr>
            <a:normAutofit/>
          </a:bodyPr>
          <a:lstStyle/>
          <a:p>
            <a:r>
              <a:rPr lang="en-AU" dirty="0" smtClean="0"/>
              <a:t>In Memory compute</a:t>
            </a:r>
          </a:p>
          <a:p>
            <a:r>
              <a:rPr lang="en-AU" dirty="0" smtClean="0"/>
              <a:t>HDFS compatible</a:t>
            </a:r>
          </a:p>
          <a:p>
            <a:r>
              <a:rPr lang="en-AU" dirty="0" smtClean="0"/>
              <a:t>Libraries for data processing, machine learning, streaming, SQL, </a:t>
            </a:r>
            <a:r>
              <a:rPr lang="en-AU" dirty="0" err="1" smtClean="0"/>
              <a:t>etc</a:t>
            </a:r>
            <a:endParaRPr lang="en-AU" dirty="0" smtClean="0"/>
          </a:p>
          <a:p>
            <a:r>
              <a:rPr lang="en-AU" dirty="0" smtClean="0"/>
              <a:t>Python and Scala interfaces</a:t>
            </a:r>
          </a:p>
          <a:p>
            <a:r>
              <a:rPr lang="en-AU" dirty="0" smtClean="0"/>
              <a:t>Part of the Berkeley Data Analytic </a:t>
            </a:r>
            <a:r>
              <a:rPr lang="en-AU" dirty="0" smtClean="0"/>
              <a:t>Stack</a:t>
            </a:r>
          </a:p>
          <a:p>
            <a:r>
              <a:rPr lang="en-AU" dirty="0" smtClean="0"/>
              <a:t>Integrating into all Hadoop distributions (and Cassandra)</a:t>
            </a:r>
            <a:endParaRPr lang="en-AU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438150" y="-819093"/>
            <a:ext cx="8248650" cy="447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AU" kern="0"/>
              <a:t>Berkeley Data Analytic Stack (BDAS)</a:t>
            </a:r>
            <a:endParaRPr lang="en-AU" kern="0" dirty="0"/>
          </a:p>
        </p:txBody>
      </p:sp>
      <p:sp>
        <p:nvSpPr>
          <p:cNvPr id="8" name="Rectangle 7"/>
          <p:cNvSpPr/>
          <p:nvPr/>
        </p:nvSpPr>
        <p:spPr>
          <a:xfrm>
            <a:off x="3767448" y="3686137"/>
            <a:ext cx="2596353" cy="565608"/>
          </a:xfrm>
          <a:prstGeom prst="rect">
            <a:avLst/>
          </a:prstGeom>
          <a:solidFill>
            <a:schemeClr val="tx2">
              <a:lumMod val="50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600" dirty="0">
                <a:solidFill>
                  <a:schemeClr val="tx2"/>
                </a:solidFill>
                <a:latin typeface="+mn-lt"/>
              </a:rPr>
              <a:t>HDFS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25260" y="3682305"/>
            <a:ext cx="2410239" cy="569440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600" dirty="0">
                <a:solidFill>
                  <a:schemeClr val="tx2"/>
                </a:solidFill>
                <a:latin typeface="+mn-lt"/>
              </a:rPr>
              <a:t>Tachyon – in memory File system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67448" y="2848608"/>
            <a:ext cx="5206736" cy="699631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600" dirty="0">
                <a:solidFill>
                  <a:schemeClr val="tx2"/>
                </a:solidFill>
                <a:latin typeface="+mn-lt"/>
              </a:rPr>
              <a:t>Spark: in-memory distributed compute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67448" y="1769216"/>
            <a:ext cx="1489435" cy="913710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600" dirty="0">
                <a:solidFill>
                  <a:schemeClr val="tx2"/>
                </a:solidFill>
                <a:latin typeface="+mn-lt"/>
              </a:rPr>
              <a:t>Spark Streaming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26101" y="1769216"/>
            <a:ext cx="1489435" cy="9137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600" dirty="0" err="1">
                <a:solidFill>
                  <a:schemeClr val="tx2"/>
                </a:solidFill>
                <a:latin typeface="+mn-lt"/>
              </a:rPr>
              <a:t>Mlib</a:t>
            </a:r>
            <a:r>
              <a:rPr lang="en-AU" sz="1600" dirty="0">
                <a:solidFill>
                  <a:schemeClr val="tx2"/>
                </a:solidFill>
                <a:latin typeface="+mn-lt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2"/>
                </a:solidFill>
                <a:latin typeface="+mn-lt"/>
              </a:rPr>
              <a:t>Machine Learning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84750" y="1742983"/>
            <a:ext cx="1489435" cy="913710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600" dirty="0" err="1">
                <a:solidFill>
                  <a:schemeClr val="tx2"/>
                </a:solidFill>
                <a:latin typeface="+mn-lt"/>
              </a:rPr>
              <a:t>SparkSQL</a:t>
            </a:r>
            <a:endParaRPr lang="en-AU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7448" y="4389644"/>
            <a:ext cx="5168051" cy="569440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600" dirty="0" err="1">
                <a:solidFill>
                  <a:schemeClr val="tx2"/>
                </a:solidFill>
                <a:latin typeface="+mn-lt"/>
              </a:rPr>
              <a:t>Mesos</a:t>
            </a:r>
            <a:r>
              <a:rPr lang="en-AU" sz="1600" dirty="0">
                <a:solidFill>
                  <a:schemeClr val="tx2"/>
                </a:solidFill>
                <a:latin typeface="+mn-lt"/>
              </a:rPr>
              <a:t> Cluster manager</a:t>
            </a:r>
          </a:p>
        </p:txBody>
      </p:sp>
    </p:spTree>
    <p:extLst>
      <p:ext uri="{BB962C8B-B14F-4D97-AF65-F5344CB8AC3E}">
        <p14:creationId xmlns:p14="http://schemas.microsoft.com/office/powerpoint/2010/main" val="5641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Magnetic Disk 13"/>
          <p:cNvSpPr/>
          <p:nvPr/>
        </p:nvSpPr>
        <p:spPr>
          <a:xfrm>
            <a:off x="2553777" y="4219621"/>
            <a:ext cx="4408715" cy="1556762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latin typeface="+mn-lt"/>
              </a:rPr>
              <a:t>Data files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26" y="4542860"/>
            <a:ext cx="1059975" cy="96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Oracle 12c in-memory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2553778" y="1530730"/>
            <a:ext cx="4408715" cy="2610536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2000" dirty="0">
                <a:solidFill>
                  <a:schemeClr val="tx2"/>
                </a:solidFill>
                <a:latin typeface="+mn-lt"/>
              </a:rPr>
              <a:t>Memory (SGA)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22" y="2263488"/>
            <a:ext cx="1059975" cy="96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036" y="2238706"/>
            <a:ext cx="1059975" cy="101516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3874956" y="2744693"/>
            <a:ext cx="1014482" cy="3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276982" y="3253871"/>
            <a:ext cx="1" cy="12498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81079" y="2028896"/>
            <a:ext cx="105352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latin typeface="+mn-lt"/>
              </a:rPr>
              <a:t>Row store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93736" y="1985493"/>
            <a:ext cx="168406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latin typeface="+mn-lt"/>
              </a:rPr>
              <a:t>Column Store (IMCU)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983" y="2269959"/>
            <a:ext cx="1305232" cy="95266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600" dirty="0">
                <a:solidFill>
                  <a:schemeClr val="tx2"/>
                </a:solidFill>
                <a:latin typeface="+mn-lt"/>
              </a:rPr>
              <a:t>OLTP</a:t>
            </a:r>
            <a:endParaRPr lang="en-AU" sz="20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700285" y="2531281"/>
            <a:ext cx="1095440" cy="93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673942" y="2975076"/>
            <a:ext cx="1107980" cy="6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551334" y="2269959"/>
            <a:ext cx="1305232" cy="95266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600" dirty="0">
                <a:solidFill>
                  <a:schemeClr val="tx2"/>
                </a:solidFill>
                <a:latin typeface="+mn-lt"/>
              </a:rPr>
              <a:t>Analytics</a:t>
            </a:r>
          </a:p>
        </p:txBody>
      </p:sp>
      <p:cxnSp>
        <p:nvCxnSpPr>
          <p:cNvPr id="46" name="Straight Arrow Connector 45"/>
          <p:cNvCxnSpPr>
            <a:stCxn id="9" idx="3"/>
            <a:endCxn id="44" idx="1"/>
          </p:cNvCxnSpPr>
          <p:nvPr/>
        </p:nvCxnSpPr>
        <p:spPr>
          <a:xfrm>
            <a:off x="5948010" y="2746289"/>
            <a:ext cx="160332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210" y="3495488"/>
            <a:ext cx="851766" cy="586933"/>
          </a:xfrm>
          <a:prstGeom prst="rect">
            <a:avLst/>
          </a:prstGeom>
        </p:spPr>
      </p:pic>
      <p:cxnSp>
        <p:nvCxnSpPr>
          <p:cNvPr id="4" name="Elbow Connector 3"/>
          <p:cNvCxnSpPr>
            <a:endCxn id="17" idx="1"/>
          </p:cNvCxnSpPr>
          <p:nvPr/>
        </p:nvCxnSpPr>
        <p:spPr>
          <a:xfrm>
            <a:off x="3881680" y="3007334"/>
            <a:ext cx="1200530" cy="781620"/>
          </a:xfrm>
          <a:prstGeom prst="bentConnector3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6019492" y="2836000"/>
            <a:ext cx="1531843" cy="926975"/>
          </a:xfrm>
          <a:prstGeom prst="bentConnector3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8779" y="3472680"/>
            <a:ext cx="1572213" cy="265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200" dirty="0">
                <a:latin typeface="+mn-lt"/>
              </a:rPr>
              <a:t>(SMU)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2132" y="337925"/>
            <a:ext cx="240567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800" dirty="0">
                <a:solidFill>
                  <a:srgbClr val="0085C3"/>
                </a:solidFill>
                <a:latin typeface="+mn-lt"/>
              </a:rPr>
              <a:t>database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231452" y="609264"/>
            <a:ext cx="1285520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10000" y="350319"/>
            <a:ext cx="301752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800" dirty="0">
                <a:solidFill>
                  <a:srgbClr val="0085C3"/>
                </a:solidFill>
                <a:latin typeface="+mn-lt"/>
              </a:rPr>
              <a:t>Column store</a:t>
            </a:r>
          </a:p>
        </p:txBody>
      </p:sp>
      <p:sp>
        <p:nvSpPr>
          <p:cNvPr id="30" name="Flowchart: Magnetic Disk 29"/>
          <p:cNvSpPr/>
          <p:nvPr/>
        </p:nvSpPr>
        <p:spPr>
          <a:xfrm>
            <a:off x="325256" y="4355290"/>
            <a:ext cx="1348686" cy="1099806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400" dirty="0">
                <a:latin typeface="+mn-lt"/>
              </a:rPr>
              <a:t>Redo Logs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999599" y="3222620"/>
            <a:ext cx="0" cy="1132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16" idx="1"/>
          </p:cNvCxnSpPr>
          <p:nvPr/>
        </p:nvCxnSpPr>
        <p:spPr>
          <a:xfrm>
            <a:off x="1011081" y="3722638"/>
            <a:ext cx="1784644" cy="1303022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0"/>
          </p:cNvCxnSpPr>
          <p:nvPr/>
        </p:nvCxnSpPr>
        <p:spPr>
          <a:xfrm flipH="1" flipV="1">
            <a:off x="5506447" y="3276679"/>
            <a:ext cx="1646" cy="2188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3" grpId="0"/>
      <p:bldP spid="34" grpId="0"/>
      <p:bldP spid="35" grpId="0" animBg="1"/>
      <p:bldP spid="44" grpId="0" animBg="1"/>
      <p:bldP spid="25" grpId="0"/>
      <p:bldP spid="29" grpId="0"/>
      <p:bldP spid="3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does all this mean for me?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04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Trend #6: </a:t>
            </a:r>
            <a:br>
              <a:rPr lang="en-AU" dirty="0" smtClean="0"/>
            </a:br>
            <a:r>
              <a:rPr lang="en-AU" dirty="0" smtClean="0"/>
              <a:t>shameless product plugs will increase over the next 120 seconds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98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592" y="224614"/>
            <a:ext cx="2073349" cy="28388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800" dirty="0">
                <a:solidFill>
                  <a:schemeClr val="tx2"/>
                </a:solidFill>
                <a:latin typeface="+mn-lt"/>
              </a:rPr>
              <a:t>Toad: your companion in the Big Data revolution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8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78" y="54171"/>
            <a:ext cx="7955280" cy="886396"/>
          </a:xfrm>
        </p:spPr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Dell </a:t>
            </a:r>
            <a:r>
              <a:rPr lang="en-AU" dirty="0" err="1" smtClean="0">
                <a:solidFill>
                  <a:schemeClr val="tx1"/>
                </a:solidFill>
              </a:rPr>
              <a:t>Statistica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2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5 Database Technology Trends 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969170" y="1751932"/>
          <a:ext cx="5652837" cy="3677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54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29C20B-A6AF-4F0B-AFE8-2489B7E4B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729C20B-A6AF-4F0B-AFE8-2489B7E4B1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BAB8F7-3C77-421D-BE5D-42D3A7CF10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C2BAB8F7-3C77-421D-BE5D-42D3A7CF10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ECB3CE-DD98-4112-95B7-F333ED94D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D5ECB3CE-DD98-4112-95B7-F333ED94D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3E02CD-DDC6-4E38-B41A-957EDCF0F0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123E02CD-DDC6-4E38-B41A-957EDCF0F0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B1058A-7D5B-4E64-8508-04CCC4513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FB1058A-7D5B-4E64-8508-04CCC4513D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0325" y="1023813"/>
            <a:ext cx="8912431" cy="499678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kern="0" dirty="0"/>
              <a:t>Dell In-Memory Appliances for </a:t>
            </a:r>
            <a:r>
              <a:rPr lang="en-US" kern="0" dirty="0" err="1"/>
              <a:t>Cloudera</a:t>
            </a:r>
            <a:r>
              <a:rPr lang="en-US" kern="0" dirty="0"/>
              <a:t> Enterprise</a:t>
            </a:r>
            <a:r>
              <a:rPr lang="en-US" sz="3200" kern="0" dirty="0"/>
              <a:t/>
            </a:r>
            <a:br>
              <a:rPr lang="en-US" sz="3200" kern="0" dirty="0"/>
            </a:br>
            <a:endParaRPr lang="en-US" sz="3200" kern="0" dirty="0">
              <a:solidFill>
                <a:schemeClr val="bg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46226" y="1391397"/>
            <a:ext cx="2785341" cy="3568727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kern="0" dirty="0">
                <a:solidFill>
                  <a:schemeClr val="accent1"/>
                </a:solidFill>
              </a:rPr>
              <a:t>Mid-Size Configuration  </a:t>
            </a:r>
            <a:r>
              <a:rPr lang="en-US" kern="0" dirty="0"/>
              <a:t>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kern="0" dirty="0"/>
              <a:t>16 Node Cluster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kern="0" dirty="0"/>
              <a:t>R720- 4 Infrastructure Nodes 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kern="0" dirty="0"/>
              <a:t>R720XD- 12 Data Nodes 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kern="0" dirty="0"/>
              <a:t>Force10- S4810P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kern="0" dirty="0"/>
              <a:t>Force10- S55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kern="0" dirty="0"/>
              <a:t>~528TB (disk raw space)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kern="0" dirty="0"/>
              <a:t>~4.5 TB (raw memory)</a:t>
            </a:r>
          </a:p>
          <a:p>
            <a:pPr marL="0" indent="0" algn="ctr">
              <a:buNone/>
            </a:pPr>
            <a:endParaRPr lang="en-US" sz="1200" b="1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4603" y="1422198"/>
            <a:ext cx="2839224" cy="355529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23838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Museo Sans For Dell" pitchFamily="2" charset="0"/>
              <a:buChar char="›"/>
              <a:defRPr sz="14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Museo For Dell 300" pitchFamily="50" charset="0"/>
              <a:buChar char="–"/>
              <a:defRPr sz="11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accent1"/>
                </a:solidFill>
              </a:rPr>
              <a:t>Starter Configuration</a:t>
            </a:r>
          </a:p>
          <a:p>
            <a:pPr marL="0" indent="0" algn="ctr">
              <a:buNone/>
            </a:pPr>
            <a:r>
              <a:rPr lang="en-US" sz="1000" b="1" dirty="0"/>
              <a:t>8 Node Cluster</a:t>
            </a:r>
          </a:p>
          <a:p>
            <a:pPr marL="0" indent="0" algn="ctr">
              <a:buNone/>
            </a:pPr>
            <a:r>
              <a:rPr lang="en-US" sz="1000" b="1" dirty="0"/>
              <a:t>R720- 4 Infrastructure Nodes  </a:t>
            </a:r>
          </a:p>
          <a:p>
            <a:pPr marL="0" indent="0" algn="ctr">
              <a:buNone/>
            </a:pPr>
            <a:r>
              <a:rPr lang="en-US" sz="1000" b="1" dirty="0"/>
              <a:t>R720XD- 4 Data Nodes  </a:t>
            </a:r>
          </a:p>
          <a:p>
            <a:pPr marL="0" indent="0" algn="ctr">
              <a:buNone/>
            </a:pPr>
            <a:r>
              <a:rPr lang="en-US" sz="1000" b="1" dirty="0"/>
              <a:t>Force10- S55</a:t>
            </a:r>
          </a:p>
          <a:p>
            <a:pPr marL="0" indent="0" algn="ctr">
              <a:buNone/>
            </a:pPr>
            <a:r>
              <a:rPr lang="en-US" sz="1000" b="1" dirty="0"/>
              <a:t>~176TB (disk raw space)</a:t>
            </a:r>
          </a:p>
          <a:p>
            <a:pPr marL="0" indent="0" algn="ctr">
              <a:buNone/>
            </a:pPr>
            <a:r>
              <a:rPr lang="en-US" sz="1000" b="1" dirty="0"/>
              <a:t>~1.5TB (raw memory)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51308" y="1391397"/>
            <a:ext cx="2901707" cy="356872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23838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Museo Sans For Dell" pitchFamily="2" charset="0"/>
              <a:buChar char="›"/>
              <a:defRPr sz="14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Museo For Dell 300" pitchFamily="50" charset="0"/>
              <a:buChar char="–"/>
              <a:defRPr sz="11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Small Enterprise Configuration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dirty="0"/>
              <a:t> </a:t>
            </a:r>
            <a:r>
              <a:rPr lang="en-US" sz="1000" b="1" dirty="0"/>
              <a:t>24 Node Cluster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dirty="0"/>
              <a:t>R720- 4 Infrastructure Nodes 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dirty="0"/>
              <a:t>R720XD- 20 Data Nodes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dirty="0"/>
              <a:t>~880TB (disk raw space)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000" b="1" dirty="0"/>
              <a:t>~7.5 TB (raw memory)</a:t>
            </a:r>
          </a:p>
          <a:p>
            <a:pPr marL="0" indent="0" algn="ctr">
              <a:buNone/>
            </a:pPr>
            <a:endParaRPr lang="en-US" sz="1400" b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sz="1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321278" y="5222233"/>
            <a:ext cx="948090" cy="465181"/>
            <a:chOff x="1826078" y="3257863"/>
            <a:chExt cx="1914525" cy="7218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078" y="3257863"/>
              <a:ext cx="1914525" cy="215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078" y="3508391"/>
              <a:ext cx="1914525" cy="215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078" y="3764681"/>
              <a:ext cx="1914525" cy="215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3480181" y="5356052"/>
            <a:ext cx="4216863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</a:pPr>
            <a:r>
              <a:rPr lang="en-US" sz="800" b="1" dirty="0">
                <a:solidFill>
                  <a:schemeClr val="bg2"/>
                </a:solidFill>
                <a:latin typeface="+mn-lt"/>
              </a:rPr>
              <a:t>Expansion Unit- R720XD-4 Data,  </a:t>
            </a:r>
            <a:r>
              <a:rPr lang="en-US" sz="800" b="1" dirty="0" err="1">
                <a:solidFill>
                  <a:schemeClr val="bg2"/>
                </a:solidFill>
                <a:latin typeface="+mn-lt"/>
              </a:rPr>
              <a:t>Cloudera</a:t>
            </a:r>
            <a:r>
              <a:rPr lang="en-US" sz="800" b="1" dirty="0">
                <a:solidFill>
                  <a:schemeClr val="bg2"/>
                </a:solidFill>
                <a:latin typeface="+mn-lt"/>
              </a:rPr>
              <a:t> Enterprise Data Hub, Scale in Blocks 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518" y="2866169"/>
            <a:ext cx="786216" cy="18110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787" y="2866168"/>
            <a:ext cx="786216" cy="18110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778" y="2866168"/>
            <a:ext cx="786216" cy="18110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47" y="2866168"/>
            <a:ext cx="786216" cy="18110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42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Dell appliances for any database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364631" y="1248911"/>
            <a:ext cx="4297363" cy="4267200"/>
          </a:xfrm>
        </p:spPr>
        <p:txBody>
          <a:bodyPr/>
          <a:lstStyle/>
          <a:p>
            <a:r>
              <a:rPr lang="en-AU" dirty="0" smtClean="0"/>
              <a:t>Dell provides appliances and reference architectures specifically designed for:</a:t>
            </a:r>
          </a:p>
          <a:p>
            <a:pPr lvl="1"/>
            <a:r>
              <a:rPr lang="en-AU" dirty="0" smtClean="0"/>
              <a:t>Oracle</a:t>
            </a:r>
          </a:p>
          <a:p>
            <a:pPr lvl="1"/>
            <a:r>
              <a:rPr lang="en-AU" dirty="0" smtClean="0"/>
              <a:t>SQL Server</a:t>
            </a:r>
          </a:p>
          <a:p>
            <a:pPr lvl="1"/>
            <a:r>
              <a:rPr lang="en-AU" dirty="0" smtClean="0"/>
              <a:t>HANA</a:t>
            </a:r>
          </a:p>
          <a:p>
            <a:pPr lvl="1"/>
            <a:r>
              <a:rPr lang="en-AU" dirty="0" smtClean="0"/>
              <a:t>SSD database acceleration</a:t>
            </a:r>
          </a:p>
          <a:p>
            <a:pPr lvl="1"/>
            <a:r>
              <a:rPr lang="en-AU" dirty="0" smtClean="0"/>
              <a:t>Large memory footprints</a:t>
            </a:r>
          </a:p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398" y="1304837"/>
            <a:ext cx="4038151" cy="38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9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364632" y="1219765"/>
            <a:ext cx="3156291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endParaRPr lang="en-US" kern="0" dirty="0">
              <a:solidFill>
                <a:srgbClr val="0085C3"/>
              </a:solidFill>
            </a:endParaRPr>
          </a:p>
        </p:txBody>
      </p:sp>
      <p:sp>
        <p:nvSpPr>
          <p:cNvPr id="4" name="Content Placeholder 44"/>
          <p:cNvSpPr txBox="1">
            <a:spLocks/>
          </p:cNvSpPr>
          <p:nvPr/>
        </p:nvSpPr>
        <p:spPr>
          <a:xfrm>
            <a:off x="274320" y="2161400"/>
            <a:ext cx="3004114" cy="4406322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4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AU" kern="0" dirty="0">
                <a:solidFill>
                  <a:srgbClr val="444444"/>
                </a:solidFill>
              </a:rPr>
              <a:t>Success in Big Data requires capabilities at multiple technology levels:  hardware, software infrastructure, business intelligence and analytics</a:t>
            </a:r>
          </a:p>
          <a:p>
            <a:r>
              <a:rPr lang="en-AU" kern="0" dirty="0">
                <a:solidFill>
                  <a:srgbClr val="444444"/>
                </a:solidFill>
              </a:rPr>
              <a:t>Only Dell can deliver capabilities at every technology layer </a:t>
            </a:r>
          </a:p>
          <a:p>
            <a:r>
              <a:rPr lang="en-AU" kern="0" dirty="0">
                <a:solidFill>
                  <a:srgbClr val="444444"/>
                </a:solidFill>
              </a:rPr>
              <a:t>Only Dell’s solutions are designed and priced to suit mid-market initial deployments and to scale to the largest enterprise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20922" y="2549452"/>
            <a:ext cx="2238018" cy="545152"/>
          </a:xfrm>
          <a:prstGeom prst="roundRect">
            <a:avLst/>
          </a:prstGeom>
          <a:solidFill>
            <a:srgbClr val="7AB800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FFFFFF"/>
                </a:solidFill>
                <a:latin typeface="Museo Sans For Dell"/>
              </a:rPr>
              <a:t>Data Integration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20923" y="4037596"/>
            <a:ext cx="2178351" cy="535493"/>
          </a:xfrm>
          <a:prstGeom prst="roundRect">
            <a:avLst/>
          </a:prstGeom>
          <a:solidFill>
            <a:srgbClr val="002060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FFFFFF"/>
                </a:solidFill>
                <a:latin typeface="Museo Sans For Dell"/>
              </a:rPr>
              <a:t>Hadoop and database software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520922" y="1054124"/>
            <a:ext cx="2256672" cy="538907"/>
          </a:xfrm>
          <a:prstGeom prst="roundRect">
            <a:avLst/>
          </a:prstGeom>
          <a:solidFill>
            <a:srgbClr val="5482AB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tIns="0" rtlCol="0"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FFFFFF"/>
                </a:solidFill>
                <a:latin typeface="Museo Sans For Dell"/>
              </a:rPr>
              <a:t>Advanced Analytics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20923" y="1796779"/>
            <a:ext cx="2238775" cy="548924"/>
          </a:xfrm>
          <a:prstGeom prst="roundRect">
            <a:avLst/>
          </a:prstGeom>
          <a:solidFill>
            <a:srgbClr val="F2AF00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tIns="0" rtlCol="0"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FFFFFF"/>
                </a:solidFill>
                <a:latin typeface="Museo Sans For Dell"/>
              </a:rPr>
              <a:t>Business Intelligence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20922" y="4776838"/>
            <a:ext cx="2208184" cy="517146"/>
          </a:xfrm>
          <a:prstGeom prst="roundRect">
            <a:avLst/>
          </a:prstGeom>
          <a:solidFill>
            <a:srgbClr val="444444">
              <a:lumMod val="60000"/>
              <a:lumOff val="40000"/>
            </a:srgbClr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FFFFFF"/>
                </a:solidFill>
                <a:latin typeface="Museo Sans For Dell"/>
              </a:rPr>
              <a:t>Server and Storage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863079" y="1219766"/>
            <a:ext cx="513994" cy="259439"/>
          </a:xfrm>
          <a:prstGeom prst="rightArrow">
            <a:avLst/>
          </a:prstGeom>
          <a:solidFill>
            <a:srgbClr val="44444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863079" y="1906332"/>
            <a:ext cx="513994" cy="259439"/>
          </a:xfrm>
          <a:prstGeom prst="rightArrow">
            <a:avLst/>
          </a:prstGeom>
          <a:solidFill>
            <a:srgbClr val="44444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863079" y="2658586"/>
            <a:ext cx="513994" cy="259439"/>
          </a:xfrm>
          <a:prstGeom prst="rightArrow">
            <a:avLst/>
          </a:prstGeom>
          <a:solidFill>
            <a:srgbClr val="44444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863079" y="4175622"/>
            <a:ext cx="513994" cy="259439"/>
          </a:xfrm>
          <a:prstGeom prst="rightArrow">
            <a:avLst/>
          </a:prstGeom>
          <a:solidFill>
            <a:srgbClr val="44444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863079" y="4874326"/>
            <a:ext cx="513994" cy="259439"/>
          </a:xfrm>
          <a:prstGeom prst="rightArrow">
            <a:avLst/>
          </a:prstGeom>
          <a:solidFill>
            <a:srgbClr val="44444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rgbClr val="444444"/>
              </a:solidFill>
              <a:latin typeface="Museo Sans For Dell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72225" y="3176735"/>
            <a:ext cx="947839" cy="0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379549" y="3703879"/>
            <a:ext cx="162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Museo Sans For Dell"/>
              </a:rPr>
              <a:t>Boomi</a:t>
            </a:r>
          </a:p>
        </p:txBody>
      </p:sp>
      <p:sp>
        <p:nvSpPr>
          <p:cNvPr id="18" name="Snip Single Corner Rectangle 17"/>
          <p:cNvSpPr/>
          <p:nvPr/>
        </p:nvSpPr>
        <p:spPr>
          <a:xfrm>
            <a:off x="6481212" y="2485816"/>
            <a:ext cx="2255500" cy="576819"/>
          </a:xfrm>
          <a:custGeom>
            <a:avLst/>
            <a:gdLst>
              <a:gd name="connsiteX0" fmla="*/ 0 w 2210141"/>
              <a:gd name="connsiteY0" fmla="*/ 0 h 870381"/>
              <a:gd name="connsiteX1" fmla="*/ 1774951 w 2210141"/>
              <a:gd name="connsiteY1" fmla="*/ 0 h 870381"/>
              <a:gd name="connsiteX2" fmla="*/ 2210141 w 2210141"/>
              <a:gd name="connsiteY2" fmla="*/ 435191 h 870381"/>
              <a:gd name="connsiteX3" fmla="*/ 2210141 w 2210141"/>
              <a:gd name="connsiteY3" fmla="*/ 870381 h 870381"/>
              <a:gd name="connsiteX4" fmla="*/ 0 w 2210141"/>
              <a:gd name="connsiteY4" fmla="*/ 870381 h 870381"/>
              <a:gd name="connsiteX5" fmla="*/ 0 w 2210141"/>
              <a:gd name="connsiteY5" fmla="*/ 0 h 870381"/>
              <a:gd name="connsiteX0" fmla="*/ 0 w 2210141"/>
              <a:gd name="connsiteY0" fmla="*/ 0 h 870381"/>
              <a:gd name="connsiteX1" fmla="*/ 1715811 w 2210141"/>
              <a:gd name="connsiteY1" fmla="*/ 0 h 870381"/>
              <a:gd name="connsiteX2" fmla="*/ 2210141 w 2210141"/>
              <a:gd name="connsiteY2" fmla="*/ 435191 h 870381"/>
              <a:gd name="connsiteX3" fmla="*/ 2210141 w 2210141"/>
              <a:gd name="connsiteY3" fmla="*/ 870381 h 870381"/>
              <a:gd name="connsiteX4" fmla="*/ 0 w 2210141"/>
              <a:gd name="connsiteY4" fmla="*/ 870381 h 870381"/>
              <a:gd name="connsiteX5" fmla="*/ 0 w 2210141"/>
              <a:gd name="connsiteY5" fmla="*/ 0 h 870381"/>
              <a:gd name="connsiteX0" fmla="*/ 0 w 2210141"/>
              <a:gd name="connsiteY0" fmla="*/ 0 h 870381"/>
              <a:gd name="connsiteX1" fmla="*/ 1715811 w 2210141"/>
              <a:gd name="connsiteY1" fmla="*/ 0 h 870381"/>
              <a:gd name="connsiteX2" fmla="*/ 2178296 w 2210141"/>
              <a:gd name="connsiteY2" fmla="*/ 521960 h 870381"/>
              <a:gd name="connsiteX3" fmla="*/ 2210141 w 2210141"/>
              <a:gd name="connsiteY3" fmla="*/ 870381 h 870381"/>
              <a:gd name="connsiteX4" fmla="*/ 0 w 2210141"/>
              <a:gd name="connsiteY4" fmla="*/ 870381 h 870381"/>
              <a:gd name="connsiteX5" fmla="*/ 0 w 2210141"/>
              <a:gd name="connsiteY5" fmla="*/ 0 h 870381"/>
              <a:gd name="connsiteX0" fmla="*/ 0 w 2214690"/>
              <a:gd name="connsiteY0" fmla="*/ 0 h 870381"/>
              <a:gd name="connsiteX1" fmla="*/ 1715811 w 2214690"/>
              <a:gd name="connsiteY1" fmla="*/ 0 h 870381"/>
              <a:gd name="connsiteX2" fmla="*/ 2214690 w 2214690"/>
              <a:gd name="connsiteY2" fmla="*/ 533528 h 870381"/>
              <a:gd name="connsiteX3" fmla="*/ 2210141 w 2214690"/>
              <a:gd name="connsiteY3" fmla="*/ 870381 h 870381"/>
              <a:gd name="connsiteX4" fmla="*/ 0 w 2214690"/>
              <a:gd name="connsiteY4" fmla="*/ 870381 h 870381"/>
              <a:gd name="connsiteX5" fmla="*/ 0 w 2214690"/>
              <a:gd name="connsiteY5" fmla="*/ 0 h 870381"/>
              <a:gd name="connsiteX0" fmla="*/ 0 w 2214690"/>
              <a:gd name="connsiteY0" fmla="*/ 0 h 870381"/>
              <a:gd name="connsiteX1" fmla="*/ 1670949 w 2214690"/>
              <a:gd name="connsiteY1" fmla="*/ 0 h 870381"/>
              <a:gd name="connsiteX2" fmla="*/ 2214690 w 2214690"/>
              <a:gd name="connsiteY2" fmla="*/ 533528 h 870381"/>
              <a:gd name="connsiteX3" fmla="*/ 2210141 w 2214690"/>
              <a:gd name="connsiteY3" fmla="*/ 870381 h 870381"/>
              <a:gd name="connsiteX4" fmla="*/ 0 w 2214690"/>
              <a:gd name="connsiteY4" fmla="*/ 870381 h 870381"/>
              <a:gd name="connsiteX5" fmla="*/ 0 w 2214690"/>
              <a:gd name="connsiteY5" fmla="*/ 0 h 87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90" h="870381">
                <a:moveTo>
                  <a:pt x="0" y="0"/>
                </a:moveTo>
                <a:lnTo>
                  <a:pt x="1670949" y="0"/>
                </a:lnTo>
                <a:lnTo>
                  <a:pt x="2214690" y="533528"/>
                </a:lnTo>
                <a:cubicBezTo>
                  <a:pt x="2213174" y="645812"/>
                  <a:pt x="2211657" y="758097"/>
                  <a:pt x="2210141" y="870381"/>
                </a:cubicBezTo>
                <a:lnTo>
                  <a:pt x="0" y="870381"/>
                </a:lnTo>
                <a:lnTo>
                  <a:pt x="0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AU" sz="1200" b="1" kern="0" dirty="0">
                <a:solidFill>
                  <a:srgbClr val="EAEAEA"/>
                </a:solidFill>
                <a:latin typeface="Museo Sans For Dell"/>
              </a:rPr>
              <a:t>Boomi, </a:t>
            </a:r>
          </a:p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AU" sz="1200" b="1" kern="0" dirty="0">
                <a:solidFill>
                  <a:srgbClr val="EAEAEA"/>
                </a:solidFill>
                <a:latin typeface="Museo Sans For Dell"/>
              </a:rPr>
              <a:t>Toad Intelligence Central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64352" y="4058537"/>
            <a:ext cx="2387542" cy="493608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AU" sz="1200" b="1" kern="0" dirty="0">
                <a:solidFill>
                  <a:srgbClr val="EAEAEA"/>
                </a:solidFill>
                <a:latin typeface="Museo Sans For Dell"/>
              </a:rPr>
              <a:t>Dell appliances for Hadoop, Oracle, </a:t>
            </a:r>
            <a:r>
              <a:rPr lang="en-AU" sz="1200" b="1" kern="0" dirty="0" err="1">
                <a:solidFill>
                  <a:srgbClr val="EAEAEA"/>
                </a:solidFill>
                <a:latin typeface="Museo Sans For Dell"/>
              </a:rPr>
              <a:t>etc</a:t>
            </a:r>
            <a:endParaRPr lang="en-AU" sz="1200" b="1" kern="0" dirty="0">
              <a:solidFill>
                <a:srgbClr val="EAEAEA"/>
              </a:solidFill>
              <a:latin typeface="Museo Sans For Del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31048" y="4750314"/>
            <a:ext cx="2413825" cy="507460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AU" sz="1200" b="1" kern="0" dirty="0">
                <a:solidFill>
                  <a:srgbClr val="EAEAEA"/>
                </a:solidFill>
                <a:latin typeface="Museo Sans For Dell"/>
              </a:rPr>
              <a:t>Dell servers and storage arrays</a:t>
            </a:r>
          </a:p>
        </p:txBody>
      </p:sp>
      <p:sp>
        <p:nvSpPr>
          <p:cNvPr id="21" name="Right Triangle 20"/>
          <p:cNvSpPr/>
          <p:nvPr/>
        </p:nvSpPr>
        <p:spPr>
          <a:xfrm>
            <a:off x="6473694" y="1164743"/>
            <a:ext cx="1674790" cy="1250597"/>
          </a:xfrm>
          <a:prstGeom prst="rtTriangle">
            <a:avLst/>
          </a:prstGeom>
          <a:solidFill>
            <a:srgbClr val="0085C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EAEAEA"/>
                </a:solidFill>
                <a:latin typeface="Museo Sans For Dell"/>
              </a:rPr>
              <a:t>Toad Data point</a:t>
            </a:r>
          </a:p>
        </p:txBody>
      </p:sp>
      <p:sp>
        <p:nvSpPr>
          <p:cNvPr id="22" name="Right Triangle 21"/>
          <p:cNvSpPr/>
          <p:nvPr/>
        </p:nvSpPr>
        <p:spPr>
          <a:xfrm rot="10800000">
            <a:off x="6599902" y="1131568"/>
            <a:ext cx="2111810" cy="1527017"/>
          </a:xfrm>
          <a:prstGeom prst="rtTriangle">
            <a:avLst/>
          </a:prstGeom>
          <a:solidFill>
            <a:srgbClr val="002060"/>
          </a:solidFill>
          <a:ln w="635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20063" y="1145842"/>
            <a:ext cx="97960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AU" sz="1200" b="1" dirty="0" err="1">
                <a:solidFill>
                  <a:srgbClr val="FFFFFF"/>
                </a:solidFill>
                <a:latin typeface="Museo Sans For Dell"/>
              </a:rPr>
              <a:t>Statistica</a:t>
            </a:r>
            <a:endParaRPr lang="en-AU" sz="1200" b="1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520923" y="3298354"/>
            <a:ext cx="2178351" cy="535493"/>
          </a:xfrm>
          <a:prstGeom prst="roundRect">
            <a:avLst/>
          </a:prstGeom>
          <a:solidFill>
            <a:srgbClr val="0085C3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FFFFFF"/>
                </a:solidFill>
                <a:latin typeface="Museo Sans For Dell"/>
              </a:rPr>
              <a:t>Systems Management	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5863079" y="3432126"/>
            <a:ext cx="513994" cy="259439"/>
          </a:xfrm>
          <a:prstGeom prst="rightArrow">
            <a:avLst/>
          </a:prstGeom>
          <a:solidFill>
            <a:srgbClr val="44444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68172" y="3279415"/>
            <a:ext cx="2376701" cy="564863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AU" sz="1200" b="1" kern="0" dirty="0">
                <a:solidFill>
                  <a:srgbClr val="EAEAEA"/>
                </a:solidFill>
                <a:latin typeface="Museo Sans For Dell"/>
              </a:rPr>
              <a:t>Dell </a:t>
            </a:r>
            <a:r>
              <a:rPr lang="en-AU" sz="1200" b="1" kern="0" dirty="0" err="1">
                <a:solidFill>
                  <a:srgbClr val="EAEAEA"/>
                </a:solidFill>
                <a:latin typeface="Museo Sans For Dell"/>
              </a:rPr>
              <a:t>Foglight</a:t>
            </a:r>
            <a:r>
              <a:rPr lang="en-AU" sz="1200" b="1" kern="0" dirty="0">
                <a:solidFill>
                  <a:srgbClr val="EAEAEA"/>
                </a:solidFill>
                <a:latin typeface="Museo Sans For Dell"/>
              </a:rPr>
              <a:t> and TOAD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5C3"/>
                </a:solidFill>
              </a:rPr>
              <a:t>Big Data for the rest of us</a:t>
            </a:r>
            <a:br>
              <a:rPr lang="en-US" dirty="0">
                <a:solidFill>
                  <a:srgbClr val="0085C3"/>
                </a:solidFill>
              </a:rPr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42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smtClean="0"/>
              <a:t>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4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Please complete the session evaluation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95000"/>
                  </a:schemeClr>
                </a:solidFill>
              </a:rPr>
              <a:t>We appreciate your feedback and insight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2324" y="5928527"/>
            <a:ext cx="4539533" cy="853606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mtClean="0"/>
              <a:t>You may complete the session evaluation  either on paper or online via the mobile app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15865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 Template 4x3_final">
  <a:themeElements>
    <a:clrScheme name="Custom 1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6B9630F9-13E2-406D-AF05-A56C28CBD0E1}"/>
    </a:ext>
  </a:extLst>
</a:theme>
</file>

<file path=ppt/theme/theme10.xml><?xml version="1.0" encoding="utf-8"?>
<a:theme xmlns:a="http://schemas.openxmlformats.org/drawingml/2006/main" name="Content with Dell Berr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2BCEE537-FF8B-434F-AAD1-3F771B33B2E3}"/>
    </a:ext>
  </a:extLst>
</a:theme>
</file>

<file path=ppt/theme/theme11.xml><?xml version="1.0" encoding="utf-8"?>
<a:theme xmlns:a="http://schemas.openxmlformats.org/drawingml/2006/main" name="LMA_PPT_Blue">
  <a:themeElements>
    <a:clrScheme name="COLLABORATE 14">
      <a:dk1>
        <a:srgbClr val="333333"/>
      </a:dk1>
      <a:lt1>
        <a:sysClr val="window" lastClr="FFFFFF"/>
      </a:lt1>
      <a:dk2>
        <a:srgbClr val="003366"/>
      </a:dk2>
      <a:lt2>
        <a:srgbClr val="C3C0BB"/>
      </a:lt2>
      <a:accent1>
        <a:srgbClr val="00667F"/>
      </a:accent1>
      <a:accent2>
        <a:srgbClr val="003366"/>
      </a:accent2>
      <a:accent3>
        <a:srgbClr val="ACCA27"/>
      </a:accent3>
      <a:accent4>
        <a:srgbClr val="C3C0BB"/>
      </a:accent4>
      <a:accent5>
        <a:srgbClr val="07A9E7"/>
      </a:accent5>
      <a:accent6>
        <a:srgbClr val="7F8B8F"/>
      </a:accent6>
      <a:hlink>
        <a:srgbClr val="003366"/>
      </a:hlink>
      <a:folHlink>
        <a:srgbClr val="7F8B8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LMA_PPT_Blue">
  <a:themeElements>
    <a:clrScheme name="COLLABORATE 14">
      <a:dk1>
        <a:srgbClr val="333333"/>
      </a:dk1>
      <a:lt1>
        <a:sysClr val="window" lastClr="FFFFFF"/>
      </a:lt1>
      <a:dk2>
        <a:srgbClr val="003366"/>
      </a:dk2>
      <a:lt2>
        <a:srgbClr val="C3C0BB"/>
      </a:lt2>
      <a:accent1>
        <a:srgbClr val="00667F"/>
      </a:accent1>
      <a:accent2>
        <a:srgbClr val="003366"/>
      </a:accent2>
      <a:accent3>
        <a:srgbClr val="ACCA27"/>
      </a:accent3>
      <a:accent4>
        <a:srgbClr val="C3C0BB"/>
      </a:accent4>
      <a:accent5>
        <a:srgbClr val="07A9E7"/>
      </a:accent5>
      <a:accent6>
        <a:srgbClr val="7F8B8F"/>
      </a:accent6>
      <a:hlink>
        <a:srgbClr val="003366"/>
      </a:hlink>
      <a:folHlink>
        <a:srgbClr val="7F8B8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Dell Blue background 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TTF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140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2F98032F-2F70-4A33-BFB3-5C3AC086375B}"/>
    </a:ext>
  </a:extLst>
</a:theme>
</file>

<file path=ppt/theme/theme3.xml><?xml version="1.0" encoding="utf-8"?>
<a:theme xmlns:a="http://schemas.openxmlformats.org/drawingml/2006/main" name="Content with Dell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C2CCAAEF-05F0-44F8-9029-46CD8989BD32}"/>
    </a:ext>
  </a:extLst>
</a:theme>
</file>

<file path=ppt/theme/theme4.xml><?xml version="1.0" encoding="utf-8"?>
<a:theme xmlns:a="http://schemas.openxmlformats.org/drawingml/2006/main" name="Content with Dell Gra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1C6761FF-8ABF-45CD-9F06-A697ADE55801}"/>
    </a:ext>
  </a:extLst>
</a:theme>
</file>

<file path=ppt/theme/theme5.xml><?xml version="1.0" encoding="utf-8"?>
<a:theme xmlns:a="http://schemas.openxmlformats.org/drawingml/2006/main" name="Content with Dell Dark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568A54CC-8AA0-4D2C-870B-BB99B041E486}"/>
    </a:ext>
  </a:extLst>
</a:theme>
</file>

<file path=ppt/theme/theme6.xml><?xml version="1.0" encoding="utf-8"?>
<a:theme xmlns:a="http://schemas.openxmlformats.org/drawingml/2006/main" name="Content with Dell Teal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30F839F2-8877-434B-ADF8-4EA41A78B532}"/>
    </a:ext>
  </a:extLst>
</a:theme>
</file>

<file path=ppt/theme/theme7.xml><?xml version="1.0" encoding="utf-8"?>
<a:theme xmlns:a="http://schemas.openxmlformats.org/drawingml/2006/main" name="Content with Dell Green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080F8377-A7E8-45CA-A2E7-D3CBC42129BC}"/>
    </a:ext>
  </a:extLst>
</a:theme>
</file>

<file path=ppt/theme/theme8.xml><?xml version="1.0" encoding="utf-8"?>
<a:theme xmlns:a="http://schemas.openxmlformats.org/drawingml/2006/main" name="Content with Dell Yellow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660B3332-9468-402F-BB58-23370A010768}"/>
    </a:ext>
  </a:extLst>
</a:theme>
</file>

<file path=ppt/theme/theme9.xml><?xml version="1.0" encoding="utf-8"?>
<a:theme xmlns:a="http://schemas.openxmlformats.org/drawingml/2006/main" name="Content with Dell Dark Red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17C22F59-D107-4787-A1CC-A9EA927E5956}" vid="{E9744F14-56D0-4C2B-A153-BEBC038F297A}"/>
    </a:ext>
  </a:extLst>
</a:theme>
</file>

<file path=ppt/theme/themeOverride1.xml><?xml version="1.0" encoding="utf-8"?>
<a:themeOverride xmlns:a="http://schemas.openxmlformats.org/drawingml/2006/main">
  <a:clrScheme name="Quest">
    <a:dk1>
      <a:srgbClr val="666666"/>
    </a:dk1>
    <a:lt1>
      <a:srgbClr val="FFFFFF"/>
    </a:lt1>
    <a:dk2>
      <a:srgbClr val="002776"/>
    </a:dk2>
    <a:lt2>
      <a:srgbClr val="C9CACC"/>
    </a:lt2>
    <a:accent1>
      <a:srgbClr val="FFCB00"/>
    </a:accent1>
    <a:accent2>
      <a:srgbClr val="00ADED"/>
    </a:accent2>
    <a:accent3>
      <a:srgbClr val="A0C664"/>
    </a:accent3>
    <a:accent4>
      <a:srgbClr val="464646"/>
    </a:accent4>
    <a:accent5>
      <a:srgbClr val="C80000"/>
    </a:accent5>
    <a:accent6>
      <a:srgbClr val="000000"/>
    </a:accent6>
    <a:hlink>
      <a:srgbClr val="0000FF"/>
    </a:hlink>
    <a:folHlink>
      <a:srgbClr val="800080"/>
    </a:folHlink>
  </a:clrScheme>
  <a:fontScheme name="Technic">
    <a:majorFont>
      <a:latin typeface="Franklin Gothic Book"/>
      <a:ea typeface=""/>
      <a:cs typeface=""/>
      <a:font script="Jpan" typeface="ＭＳ Ｐゴシック"/>
      <a:font script="Hang" typeface="HY견고딕"/>
      <a:font script="Hans" typeface="宋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ゴシック"/>
      <a:font script="Hang" typeface="HY중고딕"/>
      <a:font script="Hans" typeface="黑体"/>
      <a:font script="Hant" typeface="微軟正黑體"/>
      <a:font script="Arab" typeface="Tahoma"/>
      <a:font script="Hebr" typeface="Levenim MT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Dell 2010">
    <a:dk1>
      <a:srgbClr val="000000"/>
    </a:dk1>
    <a:lt1>
      <a:srgbClr val="444444"/>
    </a:lt1>
    <a:dk2>
      <a:srgbClr val="0085C3"/>
    </a:dk2>
    <a:lt2>
      <a:srgbClr val="FFFFFF"/>
    </a:lt2>
    <a:accent1>
      <a:srgbClr val="0085C3"/>
    </a:accent1>
    <a:accent2>
      <a:srgbClr val="7AB800"/>
    </a:accent2>
    <a:accent3>
      <a:srgbClr val="F2AF00"/>
    </a:accent3>
    <a:accent4>
      <a:srgbClr val="DC5034"/>
    </a:accent4>
    <a:accent5>
      <a:srgbClr val="5482AB"/>
    </a:accent5>
    <a:accent6>
      <a:srgbClr val="6E2585"/>
    </a:accent6>
    <a:hlink>
      <a:srgbClr val="009BBB"/>
    </a:hlink>
    <a:folHlink>
      <a:srgbClr val="6E2585"/>
    </a:folHlink>
  </a:clrScheme>
  <a:fontScheme name="Dell 2010">
    <a:majorFont>
      <a:latin typeface="Museo For Dell"/>
      <a:ea typeface=""/>
      <a:cs typeface=""/>
    </a:majorFont>
    <a:minorFont>
      <a:latin typeface="Museo Sans For Del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Dell 2010">
    <a:dk1>
      <a:srgbClr val="000000"/>
    </a:dk1>
    <a:lt1>
      <a:srgbClr val="444444"/>
    </a:lt1>
    <a:dk2>
      <a:srgbClr val="0085C3"/>
    </a:dk2>
    <a:lt2>
      <a:srgbClr val="FFFFFF"/>
    </a:lt2>
    <a:accent1>
      <a:srgbClr val="0085C3"/>
    </a:accent1>
    <a:accent2>
      <a:srgbClr val="7AB800"/>
    </a:accent2>
    <a:accent3>
      <a:srgbClr val="F2AF00"/>
    </a:accent3>
    <a:accent4>
      <a:srgbClr val="DC5034"/>
    </a:accent4>
    <a:accent5>
      <a:srgbClr val="5482AB"/>
    </a:accent5>
    <a:accent6>
      <a:srgbClr val="6E2585"/>
    </a:accent6>
    <a:hlink>
      <a:srgbClr val="009BBB"/>
    </a:hlink>
    <a:folHlink>
      <a:srgbClr val="6E2585"/>
    </a:folHlink>
  </a:clrScheme>
  <a:fontScheme name="Dell 2010">
    <a:majorFont>
      <a:latin typeface="Museo For Dell"/>
      <a:ea typeface=""/>
      <a:cs typeface=""/>
    </a:majorFont>
    <a:minorFont>
      <a:latin typeface="Museo Sans For Del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Dell 2010">
    <a:dk1>
      <a:srgbClr val="000000"/>
    </a:dk1>
    <a:lt1>
      <a:srgbClr val="444444"/>
    </a:lt1>
    <a:dk2>
      <a:srgbClr val="0085C3"/>
    </a:dk2>
    <a:lt2>
      <a:srgbClr val="FFFFFF"/>
    </a:lt2>
    <a:accent1>
      <a:srgbClr val="0085C3"/>
    </a:accent1>
    <a:accent2>
      <a:srgbClr val="7AB800"/>
    </a:accent2>
    <a:accent3>
      <a:srgbClr val="F2AF00"/>
    </a:accent3>
    <a:accent4>
      <a:srgbClr val="DC5034"/>
    </a:accent4>
    <a:accent5>
      <a:srgbClr val="5482AB"/>
    </a:accent5>
    <a:accent6>
      <a:srgbClr val="6E2585"/>
    </a:accent6>
    <a:hlink>
      <a:srgbClr val="009BBB"/>
    </a:hlink>
    <a:folHlink>
      <a:srgbClr val="6E2585"/>
    </a:folHlink>
  </a:clrScheme>
  <a:fontScheme name="Dell 2010">
    <a:majorFont>
      <a:latin typeface="Museo For Dell"/>
      <a:ea typeface=""/>
      <a:cs typeface=""/>
    </a:majorFont>
    <a:minorFont>
      <a:latin typeface="Museo Sans For Del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873BDD3-AA35-4F19-A12A-C6462BECFBD1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Dell43</Template>
  <TotalTime>218</TotalTime>
  <Words>2384</Words>
  <Application>Microsoft Office PowerPoint</Application>
  <PresentationFormat>On-screen Show (4:3)</PresentationFormat>
  <Paragraphs>922</Paragraphs>
  <Slides>94</Slides>
  <Notes>10</Notes>
  <HiddenSlides>5</HiddenSlides>
  <MMClips>2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23" baseType="lpstr">
      <vt:lpstr>Museo Sans For Dell</vt:lpstr>
      <vt:lpstr>Lucida Grande</vt:lpstr>
      <vt:lpstr>Wingdings</vt:lpstr>
      <vt:lpstr>Arial Black</vt:lpstr>
      <vt:lpstr>Trebuchet MS</vt:lpstr>
      <vt:lpstr>MS PGothic</vt:lpstr>
      <vt:lpstr>Museo Sans For Dell</vt:lpstr>
      <vt:lpstr>Museo For Dell</vt:lpstr>
      <vt:lpstr>Arial Unicode MS</vt:lpstr>
      <vt:lpstr>Calibri</vt:lpstr>
      <vt:lpstr>Museo For Dell 300</vt:lpstr>
      <vt:lpstr>Gill Sans</vt:lpstr>
      <vt:lpstr>Arial</vt:lpstr>
      <vt:lpstr>Arial Bold</vt:lpstr>
      <vt:lpstr>Courier New</vt:lpstr>
      <vt:lpstr>MS PGothic</vt:lpstr>
      <vt:lpstr>Dell Template 4x3_final</vt:lpstr>
      <vt:lpstr>Content Dell Blue background </vt:lpstr>
      <vt:lpstr>Content with Dell Blue footer</vt:lpstr>
      <vt:lpstr>Content with Dell Gray footer</vt:lpstr>
      <vt:lpstr>Content with Dell Dark Blue footer</vt:lpstr>
      <vt:lpstr>Content with Dell Teal footer</vt:lpstr>
      <vt:lpstr>Content with Dell Green footer</vt:lpstr>
      <vt:lpstr>Content with Dell Yellow footer</vt:lpstr>
      <vt:lpstr>Content with Dell Dark Red footer</vt:lpstr>
      <vt:lpstr>Content with Dell Berry footer</vt:lpstr>
      <vt:lpstr>LMA_PPT_Blue</vt:lpstr>
      <vt:lpstr>1_LMA_PPT_Blue</vt:lpstr>
      <vt:lpstr>Worksheet</vt:lpstr>
      <vt:lpstr>Top 5 Trends in Database Technology </vt:lpstr>
      <vt:lpstr>Top 5 Trends in Database Technology </vt:lpstr>
      <vt:lpstr>Introductions</vt:lpstr>
      <vt:lpstr>PowerPoint Presentation</vt:lpstr>
      <vt:lpstr>PowerPoint Presentation</vt:lpstr>
      <vt:lpstr>PowerPoint Presentation</vt:lpstr>
      <vt:lpstr>PowerPoint Presentation</vt:lpstr>
      <vt:lpstr>But Seriously </vt:lpstr>
      <vt:lpstr>5 Database Technology Trends </vt:lpstr>
      <vt:lpstr>Trend #1:  The end of “one size fits all”</vt:lpstr>
      <vt:lpstr>History of databases</vt:lpstr>
      <vt:lpstr>Why?</vt:lpstr>
      <vt:lpstr>It takes all sorts</vt:lpstr>
      <vt:lpstr>Oracle engineered systems</vt:lpstr>
      <vt:lpstr>Trend #2:  Big Data and Hadoop</vt:lpstr>
      <vt:lpstr>The 3-4 “V”s</vt:lpstr>
      <vt:lpstr>The Industrial revolution of data</vt:lpstr>
      <vt:lpstr>2005</vt:lpstr>
      <vt:lpstr>2009</vt:lpstr>
      <vt:lpstr>The instrumented human</vt:lpstr>
      <vt:lpstr>PowerPoint Presentation</vt:lpstr>
      <vt:lpstr>The instrumented world</vt:lpstr>
      <vt:lpstr>Big Data is the culmination of cloud, social and mobile</vt:lpstr>
      <vt:lpstr>PowerPoint Presentation</vt:lpstr>
      <vt:lpstr>PowerPoint Presentation</vt:lpstr>
      <vt:lpstr>Pioneers of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Software Architecture (circa 2005)</vt:lpstr>
      <vt:lpstr>Map Reduce</vt:lpstr>
      <vt:lpstr>Hadoop: 1.0: Open Source Map-Reduce Stack </vt:lpstr>
      <vt:lpstr>Hadoop at Yahoo</vt:lpstr>
      <vt:lpstr>PowerPoint Presentation</vt:lpstr>
      <vt:lpstr>Hadoop family</vt:lpstr>
      <vt:lpstr>Hadoop 1.0</vt:lpstr>
      <vt:lpstr>Economies</vt:lpstr>
      <vt:lpstr>Hadoop is the most concrete Big Data technology</vt:lpstr>
      <vt:lpstr> </vt:lpstr>
      <vt:lpstr> </vt:lpstr>
      <vt:lpstr>Big Data Analytics AKA Data Science</vt:lpstr>
      <vt:lpstr>PowerPoint Presentation</vt:lpstr>
      <vt:lpstr>Collective Intelligence</vt:lpstr>
      <vt:lpstr>Data science</vt:lpstr>
      <vt:lpstr>Trend #3: NoSQL</vt:lpstr>
      <vt:lpstr>PowerPoint Presentation</vt:lpstr>
      <vt:lpstr>CAP Theorem says something has to give</vt:lpstr>
      <vt:lpstr>Major influences on non-relational </vt:lpstr>
      <vt:lpstr>Amazon Dynamo Model  </vt:lpstr>
      <vt:lpstr>BigTable Data Model</vt:lpstr>
      <vt:lpstr>OODBMS -1990s</vt:lpstr>
      <vt:lpstr>Revenge of the Object Nerds – Document databases </vt:lpstr>
      <vt:lpstr>PowerPoint Presentation</vt:lpstr>
      <vt:lpstr>It’s not a database, it’s a key value store</vt:lpstr>
      <vt:lpstr>No Means Yes!</vt:lpstr>
      <vt:lpstr>Trend #4: Column-oriented DB</vt:lpstr>
      <vt:lpstr>Row orientation vs column orientation</vt:lpstr>
      <vt:lpstr>Analytical Queries</vt:lpstr>
      <vt:lpstr>Compression</vt:lpstr>
      <vt:lpstr>Inserts</vt:lpstr>
      <vt:lpstr>C-Store (Vertica) Solution for inserts</vt:lpstr>
      <vt:lpstr>Exadata Hybrid Columnar Compression (EHCC)</vt:lpstr>
      <vt:lpstr>Exadata Hybrid Columnar Compression</vt:lpstr>
      <vt:lpstr>Trend #5: The End of Disk?</vt:lpstr>
      <vt:lpstr>5MB HDD circa 1956</vt:lpstr>
      <vt:lpstr>The more that things change....</vt:lpstr>
      <vt:lpstr>Faster or slower?</vt:lpstr>
      <vt:lpstr>Solid state disk to the rescue</vt:lpstr>
      <vt:lpstr>Cheaper by the IO</vt:lpstr>
      <vt:lpstr>But not by the GB </vt:lpstr>
      <vt:lpstr>But not by the GB </vt:lpstr>
      <vt:lpstr>Economics of SSD</vt:lpstr>
      <vt:lpstr>Database performance example</vt:lpstr>
      <vt:lpstr>Tiered storage management</vt:lpstr>
      <vt:lpstr>In-Memory databases</vt:lpstr>
      <vt:lpstr>Oracle Times Ten</vt:lpstr>
      <vt:lpstr>SAP Hana</vt:lpstr>
      <vt:lpstr>Exalytics</vt:lpstr>
      <vt:lpstr>PowerPoint Presentation</vt:lpstr>
      <vt:lpstr>Exalytics</vt:lpstr>
      <vt:lpstr>VoltDB</vt:lpstr>
      <vt:lpstr>Spark (sort of) in-memory Hadoop</vt:lpstr>
      <vt:lpstr>Oracle 12c in-memory</vt:lpstr>
      <vt:lpstr>What does all this mean for me?</vt:lpstr>
      <vt:lpstr>Trend #6:  shameless product plugs will increase over the next 120 seconds</vt:lpstr>
      <vt:lpstr>PowerPoint Presentation</vt:lpstr>
      <vt:lpstr>Dell Statistica</vt:lpstr>
      <vt:lpstr>PowerPoint Presentation</vt:lpstr>
      <vt:lpstr>Dell appliances for any database</vt:lpstr>
      <vt:lpstr>Big Data for the rest of us </vt:lpstr>
      <vt:lpstr>Thank you.</vt:lpstr>
      <vt:lpstr>Please complete the session evaluation We appreciate your feedback and insight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Harrison</dc:creator>
  <cp:keywords>Internal Use</cp:keywords>
  <cp:lastModifiedBy>Guy Harrison</cp:lastModifiedBy>
  <cp:revision>26</cp:revision>
  <cp:lastPrinted>2014-02-14T16:26:12Z</cp:lastPrinted>
  <dcterms:created xsi:type="dcterms:W3CDTF">2015-04-13T01:45:48Z</dcterms:created>
  <dcterms:modified xsi:type="dcterms:W3CDTF">2015-04-14T23:00:03Z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dedaacc5-af43-40b1-b4a0-d7a6bf3e4cdd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1.2AMER</vt:lpwstr>
  </property>
</Properties>
</file>